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handoutMasterIdLst>
    <p:handoutMasterId r:id="rId4"/>
  </p:handoutMasterIdLst>
  <p:sldIdLst>
    <p:sldId id="257" r:id="rId2"/>
  </p:sldIdLst>
  <p:sldSz cx="21602700" cy="30243463"/>
  <p:notesSz cx="6797675" cy="9926638"/>
  <p:defaultTextStyle>
    <a:defPPr>
      <a:defRPr lang="fr-FR"/>
    </a:defPPr>
    <a:lvl1pPr marL="0" algn="l" defTabSz="2962286" rtl="0" eaLnBrk="1" latinLnBrk="0" hangingPunct="1">
      <a:defRPr sz="5800" kern="1200">
        <a:solidFill>
          <a:schemeClr val="tx1"/>
        </a:solidFill>
        <a:latin typeface="+mn-lt"/>
        <a:ea typeface="+mn-ea"/>
        <a:cs typeface="+mn-cs"/>
      </a:defRPr>
    </a:lvl1pPr>
    <a:lvl2pPr marL="1481143" algn="l" defTabSz="2962286" rtl="0" eaLnBrk="1" latinLnBrk="0" hangingPunct="1">
      <a:defRPr sz="5800" kern="1200">
        <a:solidFill>
          <a:schemeClr val="tx1"/>
        </a:solidFill>
        <a:latin typeface="+mn-lt"/>
        <a:ea typeface="+mn-ea"/>
        <a:cs typeface="+mn-cs"/>
      </a:defRPr>
    </a:lvl2pPr>
    <a:lvl3pPr marL="2962286" algn="l" defTabSz="2962286" rtl="0" eaLnBrk="1" latinLnBrk="0" hangingPunct="1">
      <a:defRPr sz="5800" kern="1200">
        <a:solidFill>
          <a:schemeClr val="tx1"/>
        </a:solidFill>
        <a:latin typeface="+mn-lt"/>
        <a:ea typeface="+mn-ea"/>
        <a:cs typeface="+mn-cs"/>
      </a:defRPr>
    </a:lvl3pPr>
    <a:lvl4pPr marL="4443429" algn="l" defTabSz="2962286" rtl="0" eaLnBrk="1" latinLnBrk="0" hangingPunct="1">
      <a:defRPr sz="5800" kern="1200">
        <a:solidFill>
          <a:schemeClr val="tx1"/>
        </a:solidFill>
        <a:latin typeface="+mn-lt"/>
        <a:ea typeface="+mn-ea"/>
        <a:cs typeface="+mn-cs"/>
      </a:defRPr>
    </a:lvl4pPr>
    <a:lvl5pPr marL="5924571" algn="l" defTabSz="2962286" rtl="0" eaLnBrk="1" latinLnBrk="0" hangingPunct="1">
      <a:defRPr sz="5800" kern="1200">
        <a:solidFill>
          <a:schemeClr val="tx1"/>
        </a:solidFill>
        <a:latin typeface="+mn-lt"/>
        <a:ea typeface="+mn-ea"/>
        <a:cs typeface="+mn-cs"/>
      </a:defRPr>
    </a:lvl5pPr>
    <a:lvl6pPr marL="7405714" algn="l" defTabSz="2962286" rtl="0" eaLnBrk="1" latinLnBrk="0" hangingPunct="1">
      <a:defRPr sz="5800" kern="1200">
        <a:solidFill>
          <a:schemeClr val="tx1"/>
        </a:solidFill>
        <a:latin typeface="+mn-lt"/>
        <a:ea typeface="+mn-ea"/>
        <a:cs typeface="+mn-cs"/>
      </a:defRPr>
    </a:lvl6pPr>
    <a:lvl7pPr marL="8886857" algn="l" defTabSz="2962286" rtl="0" eaLnBrk="1" latinLnBrk="0" hangingPunct="1">
      <a:defRPr sz="5800" kern="1200">
        <a:solidFill>
          <a:schemeClr val="tx1"/>
        </a:solidFill>
        <a:latin typeface="+mn-lt"/>
        <a:ea typeface="+mn-ea"/>
        <a:cs typeface="+mn-cs"/>
      </a:defRPr>
    </a:lvl7pPr>
    <a:lvl8pPr marL="10368000" algn="l" defTabSz="2962286" rtl="0" eaLnBrk="1" latinLnBrk="0" hangingPunct="1">
      <a:defRPr sz="5800" kern="1200">
        <a:solidFill>
          <a:schemeClr val="tx1"/>
        </a:solidFill>
        <a:latin typeface="+mn-lt"/>
        <a:ea typeface="+mn-ea"/>
        <a:cs typeface="+mn-cs"/>
      </a:defRPr>
    </a:lvl8pPr>
    <a:lvl9pPr marL="11849143" algn="l" defTabSz="2962286" rtl="0" eaLnBrk="1" latinLnBrk="0" hangingPunct="1">
      <a:defRPr sz="5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26">
          <p15:clr>
            <a:srgbClr val="A4A3A4"/>
          </p15:clr>
        </p15:guide>
        <p15:guide id="2" pos="6804">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29" autoAdjust="0"/>
    <p:restoredTop sz="94667" autoAdjust="0"/>
  </p:normalViewPr>
  <p:slideViewPr>
    <p:cSldViewPr>
      <p:cViewPr varScale="1">
        <p:scale>
          <a:sx n="18" d="100"/>
          <a:sy n="18" d="100"/>
        </p:scale>
        <p:origin x="2318" y="72"/>
      </p:cViewPr>
      <p:guideLst>
        <p:guide orient="horz" pos="9526"/>
        <p:guide pos="680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3326" y="53"/>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endParaRPr lang="fr-FR"/>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1230A97-5DAB-4C27-94DE-8D7DFA132560}" type="slidenum">
              <a:rPr lang="fr-FR" smtClean="0"/>
              <a:pPr/>
              <a:t>‹N°›</a:t>
            </a:fld>
            <a:endParaRPr 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EE250CB-F024-4E29-A852-864472F8153F}" type="slidenum">
              <a:rPr lang="fr-FR" smtClean="0"/>
              <a:pPr/>
              <a:t>‹N°›</a:t>
            </a:fld>
            <a:endParaRPr lang="fr-FR"/>
          </a:p>
        </p:txBody>
      </p:sp>
    </p:spTree>
  </p:cSld>
  <p:clrMap bg1="lt1" tx1="dk1" bg2="lt2" tx2="dk2" accent1="accent1" accent2="accent2" accent3="accent3" accent4="accent4" accent5="accent5" accent6="accent6" hlink="hlink" folHlink="folHlink"/>
  <p:hf sldNum="0" hdr="0" ftr="0" dt="0"/>
  <p:notesStyle>
    <a:lvl1pPr marL="0" algn="l" defTabSz="692932" rtl="0" eaLnBrk="1" latinLnBrk="0" hangingPunct="1">
      <a:defRPr sz="900" kern="1200">
        <a:solidFill>
          <a:schemeClr val="tx1"/>
        </a:solidFill>
        <a:latin typeface="+mn-lt"/>
        <a:ea typeface="+mn-ea"/>
        <a:cs typeface="+mn-cs"/>
      </a:defRPr>
    </a:lvl1pPr>
    <a:lvl2pPr marL="346466" algn="l" defTabSz="692932" rtl="0" eaLnBrk="1" latinLnBrk="0" hangingPunct="1">
      <a:defRPr sz="900" kern="1200">
        <a:solidFill>
          <a:schemeClr val="tx1"/>
        </a:solidFill>
        <a:latin typeface="+mn-lt"/>
        <a:ea typeface="+mn-ea"/>
        <a:cs typeface="+mn-cs"/>
      </a:defRPr>
    </a:lvl2pPr>
    <a:lvl3pPr marL="692932" algn="l" defTabSz="692932" rtl="0" eaLnBrk="1" latinLnBrk="0" hangingPunct="1">
      <a:defRPr sz="900" kern="1200">
        <a:solidFill>
          <a:schemeClr val="tx1"/>
        </a:solidFill>
        <a:latin typeface="+mn-lt"/>
        <a:ea typeface="+mn-ea"/>
        <a:cs typeface="+mn-cs"/>
      </a:defRPr>
    </a:lvl3pPr>
    <a:lvl4pPr marL="1039398" algn="l" defTabSz="692932" rtl="0" eaLnBrk="1" latinLnBrk="0" hangingPunct="1">
      <a:defRPr sz="900" kern="1200">
        <a:solidFill>
          <a:schemeClr val="tx1"/>
        </a:solidFill>
        <a:latin typeface="+mn-lt"/>
        <a:ea typeface="+mn-ea"/>
        <a:cs typeface="+mn-cs"/>
      </a:defRPr>
    </a:lvl4pPr>
    <a:lvl5pPr marL="1385865" algn="l" defTabSz="692932" rtl="0" eaLnBrk="1" latinLnBrk="0" hangingPunct="1">
      <a:defRPr sz="900" kern="1200">
        <a:solidFill>
          <a:schemeClr val="tx1"/>
        </a:solidFill>
        <a:latin typeface="+mn-lt"/>
        <a:ea typeface="+mn-ea"/>
        <a:cs typeface="+mn-cs"/>
      </a:defRPr>
    </a:lvl5pPr>
    <a:lvl6pPr marL="1732331" algn="l" defTabSz="692932" rtl="0" eaLnBrk="1" latinLnBrk="0" hangingPunct="1">
      <a:defRPr sz="900" kern="1200">
        <a:solidFill>
          <a:schemeClr val="tx1"/>
        </a:solidFill>
        <a:latin typeface="+mn-lt"/>
        <a:ea typeface="+mn-ea"/>
        <a:cs typeface="+mn-cs"/>
      </a:defRPr>
    </a:lvl6pPr>
    <a:lvl7pPr marL="2078797" algn="l" defTabSz="692932" rtl="0" eaLnBrk="1" latinLnBrk="0" hangingPunct="1">
      <a:defRPr sz="900" kern="1200">
        <a:solidFill>
          <a:schemeClr val="tx1"/>
        </a:solidFill>
        <a:latin typeface="+mn-lt"/>
        <a:ea typeface="+mn-ea"/>
        <a:cs typeface="+mn-cs"/>
      </a:defRPr>
    </a:lvl7pPr>
    <a:lvl8pPr marL="2425263" algn="l" defTabSz="692932" rtl="0" eaLnBrk="1" latinLnBrk="0" hangingPunct="1">
      <a:defRPr sz="900" kern="1200">
        <a:solidFill>
          <a:schemeClr val="tx1"/>
        </a:solidFill>
        <a:latin typeface="+mn-lt"/>
        <a:ea typeface="+mn-ea"/>
        <a:cs typeface="+mn-cs"/>
      </a:defRPr>
    </a:lvl8pPr>
    <a:lvl9pPr marL="2771729" algn="l" defTabSz="692932"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070100" y="744538"/>
            <a:ext cx="2657475" cy="3722687"/>
          </a:xfrm>
          <a:prstGeom prst="rect">
            <a:avLst/>
          </a:prstGeom>
        </p:spPr>
      </p:sp>
      <p:sp>
        <p:nvSpPr>
          <p:cNvPr id="3" name="Espace réservé des commentaires 2"/>
          <p:cNvSpPr>
            <a:spLocks noGrp="1"/>
          </p:cNvSpPr>
          <p:nvPr>
            <p:ph type="body" idx="1"/>
          </p:nvPr>
        </p:nvSpPr>
        <p:spPr/>
        <p:txBody>
          <a:bodyPr>
            <a:normAutofit/>
          </a:bodyPr>
          <a:lstStyle/>
          <a:p>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3384423" y="1587134"/>
            <a:ext cx="17498187" cy="6492264"/>
          </a:xfrm>
        </p:spPr>
        <p:txBody>
          <a:bodyPr anchor="b"/>
          <a:lstStyle>
            <a:lvl1pPr algn="l">
              <a:defRPr/>
            </a:lvl1pPr>
            <a:extLst/>
          </a:lstStyle>
          <a:p>
            <a:r>
              <a:rPr kumimoji="0" lang="fr-FR"/>
              <a:t>Cliquez pour modifier le style du titre</a:t>
            </a:r>
            <a:endParaRPr kumimoji="0" lang="en-US"/>
          </a:p>
        </p:txBody>
      </p:sp>
      <p:sp>
        <p:nvSpPr>
          <p:cNvPr id="22" name="Sous-titre 21"/>
          <p:cNvSpPr>
            <a:spLocks noGrp="1"/>
          </p:cNvSpPr>
          <p:nvPr>
            <p:ph type="subTitle" idx="1"/>
          </p:nvPr>
        </p:nvSpPr>
        <p:spPr>
          <a:xfrm>
            <a:off x="3384423" y="8158697"/>
            <a:ext cx="17498187" cy="7728885"/>
          </a:xfrm>
        </p:spPr>
        <p:txBody>
          <a:bodyPr tIns="0"/>
          <a:lstStyle>
            <a:lvl1pPr marL="88869" indent="0" algn="l">
              <a:buNone/>
              <a:defRPr sz="8400">
                <a:solidFill>
                  <a:schemeClr val="tx2">
                    <a:shade val="30000"/>
                    <a:satMod val="150000"/>
                  </a:schemeClr>
                </a:solidFill>
              </a:defRPr>
            </a:lvl1pPr>
            <a:lvl2pPr marL="1481143" indent="0" algn="ctr">
              <a:buNone/>
            </a:lvl2pPr>
            <a:lvl3pPr marL="2962286" indent="0" algn="ctr">
              <a:buNone/>
            </a:lvl3pPr>
            <a:lvl4pPr marL="4443429" indent="0" algn="ctr">
              <a:buNone/>
            </a:lvl4pPr>
            <a:lvl5pPr marL="5924571" indent="0" algn="ctr">
              <a:buNone/>
            </a:lvl5pPr>
            <a:lvl6pPr marL="7405714" indent="0" algn="ctr">
              <a:buNone/>
            </a:lvl6pPr>
            <a:lvl7pPr marL="8886857" indent="0" algn="ctr">
              <a:buNone/>
            </a:lvl7pPr>
            <a:lvl8pPr marL="10368000" indent="0" algn="ctr">
              <a:buNone/>
            </a:lvl8pPr>
            <a:lvl9pPr marL="11849143" indent="0" algn="ctr">
              <a:buNone/>
            </a:lvl9pPr>
            <a:extLst/>
          </a:lstStyle>
          <a:p>
            <a:r>
              <a:rPr kumimoji="0" lang="fr-FR"/>
              <a:t>Cliquez pour modifier le style des sous-titres du masque</a:t>
            </a:r>
            <a:endParaRPr kumimoji="0" lang="en-US"/>
          </a:p>
        </p:txBody>
      </p:sp>
      <p:sp>
        <p:nvSpPr>
          <p:cNvPr id="7" name="Espace réservé de la date 6"/>
          <p:cNvSpPr>
            <a:spLocks noGrp="1"/>
          </p:cNvSpPr>
          <p:nvPr>
            <p:ph type="dt" sz="half" idx="10"/>
          </p:nvPr>
        </p:nvSpPr>
        <p:spPr/>
        <p:txBody>
          <a:bodyPr/>
          <a:lstStyle/>
          <a:p>
            <a:endParaRPr lang="fr-FR"/>
          </a:p>
        </p:txBody>
      </p:sp>
      <p:sp>
        <p:nvSpPr>
          <p:cNvPr id="20" name="Espace réservé du pied de page 19"/>
          <p:cNvSpPr>
            <a:spLocks noGrp="1"/>
          </p:cNvSpPr>
          <p:nvPr>
            <p:ph type="ftr" sz="quarter" idx="11"/>
          </p:nvPr>
        </p:nvSpPr>
        <p:spPr/>
        <p:txBody>
          <a:bodyPr/>
          <a:lstStyle/>
          <a:p>
            <a:endParaRPr lang="fr-FR"/>
          </a:p>
        </p:txBody>
      </p:sp>
      <p:sp>
        <p:nvSpPr>
          <p:cNvPr id="10" name="Espace réservé du numéro de diapositive 9"/>
          <p:cNvSpPr>
            <a:spLocks noGrp="1"/>
          </p:cNvSpPr>
          <p:nvPr>
            <p:ph type="sldNum" sz="quarter" idx="12"/>
          </p:nvPr>
        </p:nvSpPr>
        <p:spPr/>
        <p:txBody>
          <a:bodyPr/>
          <a:lstStyle/>
          <a:p>
            <a:fld id="{B2D5802B-96D6-4977-B477-D1223E46FBC0}" type="slidenum">
              <a:rPr lang="fr-FR" smtClean="0"/>
              <a:pPr/>
              <a:t>‹N°›</a:t>
            </a:fld>
            <a:endParaRPr lang="fr-FR"/>
          </a:p>
        </p:txBody>
      </p:sp>
      <p:sp>
        <p:nvSpPr>
          <p:cNvPr id="8" name="Ellipse 7"/>
          <p:cNvSpPr/>
          <p:nvPr/>
        </p:nvSpPr>
        <p:spPr>
          <a:xfrm>
            <a:off x="2176886" y="6234801"/>
            <a:ext cx="496862" cy="92746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296229" tIns="148114" rIns="296229" bIns="148114" anchor="ctr"/>
          <a:lstStyle/>
          <a:p>
            <a:pPr algn="ctr" eaLnBrk="1" latinLnBrk="0" hangingPunct="1"/>
            <a:endParaRPr kumimoji="0" lang="en-US"/>
          </a:p>
        </p:txBody>
      </p:sp>
      <p:sp>
        <p:nvSpPr>
          <p:cNvPr id="9" name="Ellipse 8"/>
          <p:cNvSpPr/>
          <p:nvPr/>
        </p:nvSpPr>
        <p:spPr>
          <a:xfrm>
            <a:off x="2733829" y="5931459"/>
            <a:ext cx="151219" cy="282272"/>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296229" tIns="148114" rIns="296229" bIns="148114"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5802B-96D6-4977-B477-D1223E46FBC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6202025" y="1211148"/>
            <a:ext cx="4320540" cy="2580495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2700337" y="1211152"/>
            <a:ext cx="13141643" cy="2580495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5802B-96D6-4977-B477-D1223E46FBC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5802B-96D6-4977-B477-D1223E46FBC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p:cNvSpPr/>
          <p:nvPr/>
        </p:nvSpPr>
        <p:spPr>
          <a:xfrm>
            <a:off x="5393328" y="-238"/>
            <a:ext cx="16202025" cy="3024370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6229" tIns="148114" rIns="296229" bIns="148114" anchor="ctr"/>
          <a:lstStyle/>
          <a:p>
            <a:pPr algn="ctr" eaLnBrk="1" latinLnBrk="0" hangingPunct="1"/>
            <a:endParaRPr kumimoji="0" lang="en-US"/>
          </a:p>
        </p:txBody>
      </p:sp>
      <p:sp>
        <p:nvSpPr>
          <p:cNvPr id="2" name="Titre 1"/>
          <p:cNvSpPr>
            <a:spLocks noGrp="1"/>
          </p:cNvSpPr>
          <p:nvPr>
            <p:ph type="title"/>
          </p:nvPr>
        </p:nvSpPr>
        <p:spPr>
          <a:xfrm>
            <a:off x="6091451" y="11467313"/>
            <a:ext cx="15121890" cy="10081154"/>
          </a:xfrm>
        </p:spPr>
        <p:txBody>
          <a:bodyPr anchor="t"/>
          <a:lstStyle>
            <a:lvl1pPr algn="l">
              <a:lnSpc>
                <a:spcPts val="14579"/>
              </a:lnSpc>
              <a:buNone/>
              <a:defRPr sz="13000" b="1" cap="all"/>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6091451" y="4704539"/>
            <a:ext cx="15121890" cy="6657760"/>
          </a:xfrm>
        </p:spPr>
        <p:txBody>
          <a:bodyPr anchor="b"/>
          <a:lstStyle>
            <a:lvl1pPr marL="59246" indent="0">
              <a:lnSpc>
                <a:spcPts val="7451"/>
              </a:lnSpc>
              <a:spcBef>
                <a:spcPts val="0"/>
              </a:spcBef>
              <a:buNone/>
              <a:defRPr sz="6500">
                <a:solidFill>
                  <a:schemeClr val="tx2">
                    <a:shade val="30000"/>
                    <a:satMod val="150000"/>
                  </a:schemeClr>
                </a:solidFill>
              </a:defRPr>
            </a:lvl1pPr>
            <a:lvl2pPr>
              <a:buNone/>
              <a:defRPr sz="5800">
                <a:solidFill>
                  <a:schemeClr val="tx1">
                    <a:tint val="75000"/>
                  </a:schemeClr>
                </a:solidFill>
              </a:defRPr>
            </a:lvl2pPr>
            <a:lvl3pPr>
              <a:buNone/>
              <a:defRPr sz="5200">
                <a:solidFill>
                  <a:schemeClr val="tx1">
                    <a:tint val="75000"/>
                  </a:schemeClr>
                </a:solidFill>
              </a:defRPr>
            </a:lvl3pPr>
            <a:lvl4pPr>
              <a:buNone/>
              <a:defRPr sz="4500">
                <a:solidFill>
                  <a:schemeClr val="tx1">
                    <a:tint val="75000"/>
                  </a:schemeClr>
                </a:solidFill>
              </a:defRPr>
            </a:lvl4pPr>
            <a:lvl5pPr>
              <a:buNone/>
              <a:defRPr sz="45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5802B-96D6-4977-B477-D1223E46FBC0}" type="slidenum">
              <a:rPr lang="fr-FR" smtClean="0"/>
              <a:pPr/>
              <a:t>‹N°›</a:t>
            </a:fld>
            <a:endParaRPr lang="fr-FR"/>
          </a:p>
        </p:txBody>
      </p:sp>
      <p:sp>
        <p:nvSpPr>
          <p:cNvPr id="10" name="Rectangle 9"/>
          <p:cNvSpPr/>
          <p:nvPr/>
        </p:nvSpPr>
        <p:spPr bwMode="invGray">
          <a:xfrm>
            <a:off x="5400675" y="0"/>
            <a:ext cx="180023" cy="3024370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lIns="296229" tIns="148114" rIns="296229" bIns="148114" anchor="ctr"/>
          <a:lstStyle/>
          <a:p>
            <a:pPr algn="ctr" eaLnBrk="1" latinLnBrk="0" hangingPunct="1"/>
            <a:endParaRPr kumimoji="0" lang="en-US"/>
          </a:p>
        </p:txBody>
      </p:sp>
      <p:sp>
        <p:nvSpPr>
          <p:cNvPr id="8" name="Ellipse 7"/>
          <p:cNvSpPr/>
          <p:nvPr/>
        </p:nvSpPr>
        <p:spPr>
          <a:xfrm>
            <a:off x="5132109" y="12412503"/>
            <a:ext cx="496862" cy="92746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296229" tIns="148114" rIns="296229" bIns="148114" anchor="ctr"/>
          <a:lstStyle/>
          <a:p>
            <a:pPr algn="ctr" eaLnBrk="1" latinLnBrk="0" hangingPunct="1"/>
            <a:endParaRPr kumimoji="0" lang="en-US"/>
          </a:p>
        </p:txBody>
      </p:sp>
      <p:sp>
        <p:nvSpPr>
          <p:cNvPr id="9" name="Ellipse 8"/>
          <p:cNvSpPr/>
          <p:nvPr/>
        </p:nvSpPr>
        <p:spPr>
          <a:xfrm>
            <a:off x="5689052" y="12109160"/>
            <a:ext cx="151219" cy="282272"/>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296229" tIns="148114" rIns="296229" bIns="148114"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19" name="ZoneTexte 18">
            <a:extLst>
              <a:ext uri="{FF2B5EF4-FFF2-40B4-BE49-F238E27FC236}">
                <a16:creationId xmlns:a16="http://schemas.microsoft.com/office/drawing/2014/main" id="{3E8E2550-BA4A-2791-B410-4904A7BA79F0}"/>
              </a:ext>
            </a:extLst>
          </p:cNvPr>
          <p:cNvSpPr txBox="1"/>
          <p:nvPr userDrawn="1"/>
        </p:nvSpPr>
        <p:spPr>
          <a:xfrm>
            <a:off x="-71858" y="0"/>
            <a:ext cx="2866322" cy="29980836"/>
          </a:xfrm>
          <a:prstGeom prst="rect">
            <a:avLst/>
          </a:prstGeom>
          <a:solidFill>
            <a:schemeClr val="bg1"/>
          </a:solidFill>
        </p:spPr>
        <p:txBody>
          <a:bodyPr wrap="square" rtlCol="0">
            <a:spAutoFit/>
          </a:bodyPr>
          <a:lstStyle/>
          <a:p>
            <a:endParaRPr lang="fr-TN" dirty="0"/>
          </a:p>
        </p:txBody>
      </p:sp>
      <p:sp>
        <p:nvSpPr>
          <p:cNvPr id="3" name="Espace réservé du contenu 2"/>
          <p:cNvSpPr>
            <a:spLocks noGrp="1"/>
          </p:cNvSpPr>
          <p:nvPr>
            <p:ph sz="half" idx="1"/>
          </p:nvPr>
        </p:nvSpPr>
        <p:spPr>
          <a:xfrm>
            <a:off x="2800294" y="8692311"/>
            <a:ext cx="9232410" cy="19859764"/>
          </a:xfrm>
        </p:spPr>
        <p:txBody>
          <a:bodyPr/>
          <a:lstStyle>
            <a:lvl1pPr>
              <a:defRPr sz="9100"/>
            </a:lvl1pPr>
            <a:lvl2pPr>
              <a:defRPr sz="7800"/>
            </a:lvl2pPr>
            <a:lvl3pPr>
              <a:defRPr sz="6500"/>
            </a:lvl3pPr>
            <a:lvl4pPr>
              <a:defRPr sz="5800"/>
            </a:lvl4pPr>
            <a:lvl5pPr>
              <a:defRPr sz="5800"/>
            </a:lvl5pPr>
            <a:extLst/>
          </a:lstStyle>
          <a:p>
            <a:pPr lvl="0" eaLnBrk="1" latinLnBrk="0" hangingPunct="1"/>
            <a:r>
              <a:rPr lang="fr-FR" dirty="0"/>
              <a:t>Cliquez pour modifier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
        <p:nvSpPr>
          <p:cNvPr id="4" name="Espace réservé du contenu 3"/>
          <p:cNvSpPr>
            <a:spLocks noGrp="1"/>
          </p:cNvSpPr>
          <p:nvPr>
            <p:ph sz="half" idx="2"/>
          </p:nvPr>
        </p:nvSpPr>
        <p:spPr>
          <a:xfrm>
            <a:off x="12464758" y="8692311"/>
            <a:ext cx="8641080" cy="19859764"/>
          </a:xfrm>
        </p:spPr>
        <p:txBody>
          <a:bodyPr/>
          <a:lstStyle>
            <a:lvl1pPr>
              <a:defRPr sz="9100"/>
            </a:lvl1pPr>
            <a:lvl2pPr>
              <a:defRPr sz="7800"/>
            </a:lvl2pPr>
            <a:lvl3pPr>
              <a:defRPr sz="6500"/>
            </a:lvl3pPr>
            <a:lvl4pPr>
              <a:defRPr sz="5800"/>
            </a:lvl4pPr>
            <a:lvl5pPr>
              <a:defRPr sz="5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space réservé du texte 2"/>
          <p:cNvSpPr>
            <a:spLocks noGrp="1"/>
          </p:cNvSpPr>
          <p:nvPr>
            <p:ph type="body" idx="13"/>
          </p:nvPr>
        </p:nvSpPr>
        <p:spPr>
          <a:xfrm>
            <a:off x="2800294" y="2977271"/>
            <a:ext cx="18288128" cy="2214578"/>
          </a:xfrm>
        </p:spPr>
        <p:txBody>
          <a:bodyPr anchor="t">
            <a:normAutofit/>
          </a:bodyPr>
          <a:lstStyle>
            <a:lvl1pPr marL="59246" indent="0">
              <a:lnSpc>
                <a:spcPts val="7451"/>
              </a:lnSpc>
              <a:spcBef>
                <a:spcPts val="0"/>
              </a:spcBef>
              <a:buNone/>
              <a:defRPr sz="2800">
                <a:solidFill>
                  <a:schemeClr val="tx2">
                    <a:shade val="30000"/>
                    <a:satMod val="150000"/>
                  </a:schemeClr>
                </a:solidFill>
              </a:defRPr>
            </a:lvl1pPr>
            <a:lvl2pPr>
              <a:buNone/>
              <a:defRPr sz="5800">
                <a:solidFill>
                  <a:schemeClr val="tx1">
                    <a:tint val="75000"/>
                  </a:schemeClr>
                </a:solidFill>
              </a:defRPr>
            </a:lvl2pPr>
            <a:lvl3pPr>
              <a:buNone/>
              <a:defRPr sz="5200">
                <a:solidFill>
                  <a:schemeClr val="tx1">
                    <a:tint val="75000"/>
                  </a:schemeClr>
                </a:solidFill>
              </a:defRPr>
            </a:lvl3pPr>
            <a:lvl4pPr>
              <a:buNone/>
              <a:defRPr sz="4500">
                <a:solidFill>
                  <a:schemeClr val="tx1">
                    <a:tint val="75000"/>
                  </a:schemeClr>
                </a:solidFill>
              </a:defRPr>
            </a:lvl4pPr>
            <a:lvl5pPr>
              <a:buNone/>
              <a:defRPr sz="4500">
                <a:solidFill>
                  <a:schemeClr val="tx1">
                    <a:tint val="75000"/>
                  </a:schemeClr>
                </a:solidFill>
              </a:defRPr>
            </a:lvl5pPr>
            <a:extLst/>
          </a:lstStyle>
          <a:p>
            <a:pPr lvl="0" eaLnBrk="1" latinLnBrk="0" hangingPunct="1"/>
            <a:r>
              <a:rPr kumimoji="0" lang="fr-FR" dirty="0"/>
              <a:t>Cliquez pour modifier les styles du texte du masque</a:t>
            </a:r>
          </a:p>
        </p:txBody>
      </p:sp>
      <p:sp>
        <p:nvSpPr>
          <p:cNvPr id="11" name="Espace réservé du texte 2"/>
          <p:cNvSpPr>
            <a:spLocks noGrp="1"/>
          </p:cNvSpPr>
          <p:nvPr>
            <p:ph type="body" idx="14"/>
          </p:nvPr>
        </p:nvSpPr>
        <p:spPr>
          <a:xfrm>
            <a:off x="2800294" y="5763353"/>
            <a:ext cx="18288128" cy="2571768"/>
          </a:xfrm>
        </p:spPr>
        <p:txBody>
          <a:bodyPr anchor="t">
            <a:normAutofit/>
          </a:bodyPr>
          <a:lstStyle>
            <a:lvl1pPr marL="59246" indent="0">
              <a:lnSpc>
                <a:spcPts val="7451"/>
              </a:lnSpc>
              <a:spcBef>
                <a:spcPts val="0"/>
              </a:spcBef>
              <a:buNone/>
              <a:defRPr sz="2800">
                <a:solidFill>
                  <a:schemeClr val="tx2">
                    <a:shade val="30000"/>
                    <a:satMod val="150000"/>
                  </a:schemeClr>
                </a:solidFill>
              </a:defRPr>
            </a:lvl1pPr>
            <a:lvl2pPr>
              <a:buNone/>
              <a:defRPr sz="5800">
                <a:solidFill>
                  <a:schemeClr val="tx1">
                    <a:tint val="75000"/>
                  </a:schemeClr>
                </a:solidFill>
              </a:defRPr>
            </a:lvl2pPr>
            <a:lvl3pPr>
              <a:buNone/>
              <a:defRPr sz="5200">
                <a:solidFill>
                  <a:schemeClr val="tx1">
                    <a:tint val="75000"/>
                  </a:schemeClr>
                </a:solidFill>
              </a:defRPr>
            </a:lvl3pPr>
            <a:lvl4pPr>
              <a:buNone/>
              <a:defRPr sz="4500">
                <a:solidFill>
                  <a:schemeClr val="tx1">
                    <a:tint val="75000"/>
                  </a:schemeClr>
                </a:solidFill>
              </a:defRPr>
            </a:lvl4pPr>
            <a:lvl5pPr>
              <a:buNone/>
              <a:defRPr sz="4500">
                <a:solidFill>
                  <a:schemeClr val="tx1">
                    <a:tint val="75000"/>
                  </a:schemeClr>
                </a:solidFill>
              </a:defRPr>
            </a:lvl5pPr>
            <a:extLst/>
          </a:lstStyle>
          <a:p>
            <a:pPr lvl="0" eaLnBrk="1" latinLnBrk="0" hangingPunct="1"/>
            <a:r>
              <a:rPr kumimoji="0" lang="fr-FR" dirty="0"/>
              <a:t>Cliquez pour modifier les styles du texte du masque</a:t>
            </a:r>
          </a:p>
        </p:txBody>
      </p:sp>
      <p:sp>
        <p:nvSpPr>
          <p:cNvPr id="12" name="Espace réservé pour une image  2"/>
          <p:cNvSpPr>
            <a:spLocks noGrp="1"/>
          </p:cNvSpPr>
          <p:nvPr>
            <p:ph type="pic" idx="15" hasCustomPrompt="1"/>
          </p:nvPr>
        </p:nvSpPr>
        <p:spPr>
          <a:xfrm>
            <a:off x="2585980" y="262627"/>
            <a:ext cx="3000396" cy="2357454"/>
          </a:xfrm>
          <a:prstGeom prst="roundRect">
            <a:avLst>
              <a:gd name="adj" fmla="val 783"/>
            </a:avLst>
          </a:prstGeom>
          <a:solidFill>
            <a:schemeClr val="bg2"/>
          </a:solidFill>
          <a:ln w="127000">
            <a:noFill/>
            <a:miter lim="800000"/>
          </a:ln>
          <a:effectLst/>
        </p:spPr>
        <p:txBody>
          <a:bodyPr lIns="296229" tIns="888686" anchor="t">
            <a:normAutofit/>
          </a:bodyPr>
          <a:lstStyle>
            <a:lvl1pPr marL="0" indent="0" algn="l" eaLnBrk="1" latinLnBrk="0" hangingPunct="1">
              <a:buNone/>
              <a:defRPr sz="2000"/>
            </a:lvl1pPr>
            <a:extLst/>
          </a:lstStyle>
          <a:p>
            <a:pPr marL="0" algn="l" eaLnBrk="1" latinLnBrk="0" hangingPunct="1"/>
            <a:r>
              <a:rPr lang="fr-FR" sz="2700" dirty="0">
                <a:latin typeface="Calibri" pitchFamily="34" charset="0"/>
              </a:rPr>
              <a:t>Sigle de l’organisme du participant.</a:t>
            </a:r>
            <a:endParaRPr kumimoji="0" lang="en-US" dirty="0"/>
          </a:p>
        </p:txBody>
      </p:sp>
      <p:sp>
        <p:nvSpPr>
          <p:cNvPr id="13" name="Titre 12">
            <a:extLst>
              <a:ext uri="{FF2B5EF4-FFF2-40B4-BE49-F238E27FC236}">
                <a16:creationId xmlns:a16="http://schemas.microsoft.com/office/drawing/2014/main" id="{744927FA-8BB9-8099-32AB-E972563E162E}"/>
              </a:ext>
            </a:extLst>
          </p:cNvPr>
          <p:cNvSpPr>
            <a:spLocks noGrp="1"/>
          </p:cNvSpPr>
          <p:nvPr>
            <p:ph type="title"/>
          </p:nvPr>
        </p:nvSpPr>
        <p:spPr/>
        <p:txBody>
          <a:bodyPr/>
          <a:lstStyle/>
          <a:p>
            <a:r>
              <a:rPr lang="fr-FR" dirty="0"/>
              <a:t>Modifiez le style du titre</a:t>
            </a:r>
            <a:endParaRPr lang="fr-TN" dirty="0"/>
          </a:p>
        </p:txBody>
      </p:sp>
      <p:pic>
        <p:nvPicPr>
          <p:cNvPr id="5" name="Image 4" descr="Une image contenant Graphique, Police, graphisme, logo&#10;&#10;Description générée automatiquement">
            <a:extLst>
              <a:ext uri="{FF2B5EF4-FFF2-40B4-BE49-F238E27FC236}">
                <a16:creationId xmlns:a16="http://schemas.microsoft.com/office/drawing/2014/main" id="{2C8E09B9-A728-B207-4888-98CAB4497B3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345966" y="818136"/>
            <a:ext cx="4595601" cy="1486171"/>
          </a:xfrm>
          <a:prstGeom prst="rect">
            <a:avLst/>
          </a:prstGeom>
        </p:spPr>
      </p:pic>
      <p:pic>
        <p:nvPicPr>
          <p:cNvPr id="8" name="Image 7" descr="Une image contenant Graphique, Police, graphisme, logo&#10;&#10;Description générée automatiquement">
            <a:extLst>
              <a:ext uri="{FF2B5EF4-FFF2-40B4-BE49-F238E27FC236}">
                <a16:creationId xmlns:a16="http://schemas.microsoft.com/office/drawing/2014/main" id="{DA70EF36-74C5-AD30-0739-61C63A63C33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16200000">
            <a:off x="-2972308" y="12968240"/>
            <a:ext cx="8556243" cy="2767002"/>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080135" y="22756843"/>
            <a:ext cx="19442430" cy="5040577"/>
          </a:xfrm>
        </p:spPr>
        <p:txBody>
          <a:bodyPr anchor="ctr"/>
          <a:lstStyle>
            <a:lvl1pPr algn="ctr">
              <a:defRPr sz="14500" b="1" cap="none" baseline="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1080135" y="1447691"/>
            <a:ext cx="9505188" cy="2822723"/>
          </a:xfrm>
          <a:solidFill>
            <a:schemeClr val="bg1"/>
          </a:solidFill>
          <a:ln w="10795">
            <a:solidFill>
              <a:schemeClr val="bg1"/>
            </a:solidFill>
            <a:miter lim="800000"/>
          </a:ln>
        </p:spPr>
        <p:txBody>
          <a:bodyPr anchor="ctr"/>
          <a:lstStyle>
            <a:lvl1pPr marL="207360" indent="0" algn="l">
              <a:lnSpc>
                <a:spcPct val="100000"/>
              </a:lnSpc>
              <a:spcBef>
                <a:spcPts val="324"/>
              </a:spcBef>
              <a:buNone/>
              <a:defRPr sz="6100" b="0">
                <a:solidFill>
                  <a:schemeClr val="tx1"/>
                </a:solidFill>
              </a:defRPr>
            </a:lvl1pPr>
            <a:lvl2pPr>
              <a:buNone/>
              <a:defRPr sz="6500" b="1"/>
            </a:lvl2pPr>
            <a:lvl3pPr>
              <a:buNone/>
              <a:defRPr sz="5800" b="1"/>
            </a:lvl3pPr>
            <a:lvl4pPr>
              <a:buNone/>
              <a:defRPr sz="5200" b="1"/>
            </a:lvl4pPr>
            <a:lvl5pPr>
              <a:buNone/>
              <a:defRPr sz="52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11017377" y="1447691"/>
            <a:ext cx="9505188" cy="2822723"/>
          </a:xfrm>
          <a:solidFill>
            <a:schemeClr val="bg1"/>
          </a:solidFill>
          <a:ln w="10795">
            <a:solidFill>
              <a:schemeClr val="bg1"/>
            </a:solidFill>
            <a:miter lim="800000"/>
          </a:ln>
        </p:spPr>
        <p:txBody>
          <a:bodyPr anchor="ctr"/>
          <a:lstStyle>
            <a:lvl1pPr marL="207360" indent="0" algn="l">
              <a:lnSpc>
                <a:spcPct val="100000"/>
              </a:lnSpc>
              <a:spcBef>
                <a:spcPts val="324"/>
              </a:spcBef>
              <a:buNone/>
              <a:defRPr sz="6100" b="0">
                <a:solidFill>
                  <a:schemeClr val="tx1"/>
                </a:solidFill>
              </a:defRPr>
            </a:lvl1pPr>
            <a:lvl2pPr>
              <a:buNone/>
              <a:defRPr sz="6500" b="1"/>
            </a:lvl2pPr>
            <a:lvl3pPr>
              <a:buNone/>
              <a:defRPr sz="5800" b="1"/>
            </a:lvl3pPr>
            <a:lvl4pPr>
              <a:buNone/>
              <a:defRPr sz="5200" b="1"/>
            </a:lvl4pPr>
            <a:lvl5pPr>
              <a:buNone/>
              <a:defRPr sz="52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1080135" y="4274727"/>
            <a:ext cx="9505188" cy="18146078"/>
          </a:xfrm>
          <a:ln w="10795">
            <a:solidFill>
              <a:schemeClr val="bg1"/>
            </a:solidFill>
            <a:prstDash val="dash"/>
            <a:miter lim="800000"/>
          </a:ln>
        </p:spPr>
        <p:txBody>
          <a:bodyPr/>
          <a:lstStyle>
            <a:lvl1pPr marL="1273783" indent="-888686">
              <a:lnSpc>
                <a:spcPct val="100000"/>
              </a:lnSpc>
              <a:spcBef>
                <a:spcPts val="2268"/>
              </a:spcBef>
              <a:defRPr sz="7800"/>
            </a:lvl1pPr>
            <a:lvl2pPr>
              <a:lnSpc>
                <a:spcPct val="100000"/>
              </a:lnSpc>
              <a:spcBef>
                <a:spcPts val="2268"/>
              </a:spcBef>
              <a:defRPr sz="6500"/>
            </a:lvl2pPr>
            <a:lvl3pPr>
              <a:lnSpc>
                <a:spcPct val="100000"/>
              </a:lnSpc>
              <a:spcBef>
                <a:spcPts val="2268"/>
              </a:spcBef>
              <a:defRPr sz="5800"/>
            </a:lvl3pPr>
            <a:lvl4pPr>
              <a:lnSpc>
                <a:spcPct val="100000"/>
              </a:lnSpc>
              <a:spcBef>
                <a:spcPts val="2268"/>
              </a:spcBef>
              <a:defRPr sz="5200"/>
            </a:lvl4pPr>
            <a:lvl5pPr>
              <a:lnSpc>
                <a:spcPct val="100000"/>
              </a:lnSpc>
              <a:spcBef>
                <a:spcPts val="2268"/>
              </a:spcBef>
              <a:defRPr sz="52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11017377" y="4274727"/>
            <a:ext cx="9505188" cy="18146078"/>
          </a:xfrm>
          <a:ln w="10795">
            <a:solidFill>
              <a:schemeClr val="bg1"/>
            </a:solidFill>
            <a:prstDash val="dash"/>
            <a:miter lim="800000"/>
          </a:ln>
        </p:spPr>
        <p:txBody>
          <a:bodyPr/>
          <a:lstStyle>
            <a:lvl1pPr marL="1273783" indent="-888686">
              <a:lnSpc>
                <a:spcPct val="100000"/>
              </a:lnSpc>
              <a:spcBef>
                <a:spcPts val="2268"/>
              </a:spcBef>
              <a:defRPr sz="7800"/>
            </a:lvl1pPr>
            <a:lvl2pPr>
              <a:lnSpc>
                <a:spcPct val="100000"/>
              </a:lnSpc>
              <a:spcBef>
                <a:spcPts val="2268"/>
              </a:spcBef>
              <a:defRPr sz="6500"/>
            </a:lvl2pPr>
            <a:lvl3pPr>
              <a:lnSpc>
                <a:spcPct val="100000"/>
              </a:lnSpc>
              <a:spcBef>
                <a:spcPts val="2268"/>
              </a:spcBef>
              <a:defRPr sz="5800"/>
            </a:lvl3pPr>
            <a:lvl4pPr>
              <a:lnSpc>
                <a:spcPct val="100000"/>
              </a:lnSpc>
              <a:spcBef>
                <a:spcPts val="2268"/>
              </a:spcBef>
              <a:defRPr sz="5200"/>
            </a:lvl4pPr>
            <a:lvl5pPr>
              <a:lnSpc>
                <a:spcPct val="100000"/>
              </a:lnSpc>
              <a:spcBef>
                <a:spcPts val="2268"/>
              </a:spcBef>
              <a:defRPr sz="52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2D5802B-96D6-4977-B477-D1223E46FBC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3391624" y="1209739"/>
            <a:ext cx="17714214" cy="5040577"/>
          </a:xfrm>
        </p:spPr>
        <p:txBody>
          <a:bodyPr anchor="ct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2D5802B-96D6-4977-B477-D1223E46FBC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Rectangle 4"/>
          <p:cNvSpPr/>
          <p:nvPr/>
        </p:nvSpPr>
        <p:spPr>
          <a:xfrm>
            <a:off x="2397900" y="0"/>
            <a:ext cx="19204800" cy="30243463"/>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6229" tIns="148114" rIns="296229" bIns="148114" anchor="ctr"/>
          <a:lstStyle/>
          <a:p>
            <a:pPr algn="ctr" eaLnBrk="1" latinLnBrk="0" hangingPunct="1"/>
            <a:endParaRPr kumimoji="0" lang="en-US"/>
          </a:p>
        </p:txBody>
      </p:sp>
      <p:sp>
        <p:nvSpPr>
          <p:cNvPr id="2" name="Espace réservé de la date 1"/>
          <p:cNvSpPr>
            <a:spLocks noGrp="1"/>
          </p:cNvSpPr>
          <p:nvPr>
            <p:ph type="dt" sz="half" idx="10"/>
          </p:nvPr>
        </p:nvSpPr>
        <p:spPr/>
        <p:txBody>
          <a:bodyPr/>
          <a:lstStyle/>
          <a:p>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2D5802B-96D6-4977-B477-D1223E46FBC0}" type="slidenum">
              <a:rPr lang="fr-FR" smtClean="0"/>
              <a:pPr/>
              <a:t>‹N°›</a:t>
            </a:fld>
            <a:endParaRPr lang="fr-FR"/>
          </a:p>
        </p:txBody>
      </p:sp>
      <p:sp>
        <p:nvSpPr>
          <p:cNvPr id="6" name="Rectangle 5"/>
          <p:cNvSpPr/>
          <p:nvPr/>
        </p:nvSpPr>
        <p:spPr bwMode="invGray">
          <a:xfrm>
            <a:off x="2397900" y="-238"/>
            <a:ext cx="172822" cy="3024370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lIns="296229" tIns="148114" rIns="296229" bIns="148114"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080135" y="955981"/>
            <a:ext cx="9001125" cy="5124587"/>
          </a:xfrm>
          <a:ln>
            <a:noFill/>
          </a:ln>
        </p:spPr>
        <p:txBody>
          <a:bodyPr anchor="b"/>
          <a:lstStyle>
            <a:lvl1pPr algn="l">
              <a:lnSpc>
                <a:spcPts val="6479"/>
              </a:lnSpc>
              <a:buNone/>
              <a:defRPr sz="7100" b="1" cap="all" baseline="0"/>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1080135" y="6204646"/>
            <a:ext cx="9001125" cy="3080353"/>
          </a:xfrm>
        </p:spPr>
        <p:txBody>
          <a:bodyPr/>
          <a:lstStyle>
            <a:lvl1pPr marL="148114" indent="0">
              <a:lnSpc>
                <a:spcPct val="100000"/>
              </a:lnSpc>
              <a:spcBef>
                <a:spcPts val="0"/>
              </a:spcBef>
              <a:buNone/>
              <a:defRPr sz="4500"/>
            </a:lvl1pPr>
            <a:lvl2pPr>
              <a:buNone/>
              <a:defRPr sz="3900"/>
            </a:lvl2pPr>
            <a:lvl3pPr>
              <a:buNone/>
              <a:defRPr sz="3300"/>
            </a:lvl3pPr>
            <a:lvl4pPr>
              <a:buNone/>
              <a:defRPr sz="2900"/>
            </a:lvl4pPr>
            <a:lvl5pPr>
              <a:buNone/>
              <a:defRPr sz="2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1080135" y="9409080"/>
            <a:ext cx="19262408" cy="17607018"/>
          </a:xfrm>
        </p:spPr>
        <p:txBody>
          <a:bodyPr/>
          <a:lstStyle>
            <a:lvl1pPr>
              <a:defRPr sz="10400"/>
            </a:lvl1pPr>
            <a:lvl2pPr>
              <a:defRPr sz="9100"/>
            </a:lvl2pPr>
            <a:lvl3pPr>
              <a:defRPr sz="7800"/>
            </a:lvl3pPr>
            <a:lvl4pPr>
              <a:defRPr sz="6500"/>
            </a:lvl4pPr>
            <a:lvl5pPr>
              <a:defRPr sz="65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D5802B-96D6-4977-B477-D1223E46FBC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907792" y="4704539"/>
            <a:ext cx="6480810" cy="8737000"/>
          </a:xfrm>
        </p:spPr>
        <p:txBody>
          <a:bodyPr anchor="b">
            <a:noAutofit/>
          </a:bodyPr>
          <a:lstStyle>
            <a:lvl1pPr algn="l">
              <a:buNone/>
              <a:defRPr sz="6800" b="1">
                <a:effectLst/>
              </a:defRPr>
            </a:lvl1pPr>
            <a:extLst/>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D5802B-96D6-4977-B477-D1223E46FBC0}" type="slidenum">
              <a:rPr lang="fr-FR" smtClean="0"/>
              <a:pPr/>
              <a:t>‹N°›</a:t>
            </a:fld>
            <a:endParaRPr lang="fr-FR"/>
          </a:p>
        </p:txBody>
      </p:sp>
      <p:sp>
        <p:nvSpPr>
          <p:cNvPr id="8" name="Rectangle 7"/>
          <p:cNvSpPr/>
          <p:nvPr/>
        </p:nvSpPr>
        <p:spPr>
          <a:xfrm>
            <a:off x="1800225" y="4704539"/>
            <a:ext cx="10801350" cy="20162309"/>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296229" tIns="888686" rIns="296229" bIns="148114" rtlCol="0" anchor="t">
            <a:normAutofit/>
          </a:bodyPr>
          <a:lstStyle/>
          <a:p>
            <a:pPr marL="0" indent="-918309" algn="l" rtl="0" eaLnBrk="1" latinLnBrk="0" hangingPunct="1">
              <a:lnSpc>
                <a:spcPts val="9719"/>
              </a:lnSpc>
              <a:spcBef>
                <a:spcPts val="1944"/>
              </a:spcBef>
              <a:buClr>
                <a:schemeClr val="accent1"/>
              </a:buClr>
              <a:buSzPct val="80000"/>
              <a:buFont typeface="Wingdings 2"/>
              <a:buNone/>
            </a:pPr>
            <a:endParaRPr kumimoji="0" lang="en-US" sz="10400" kern="1200" dirty="0">
              <a:solidFill>
                <a:schemeClr val="tx1"/>
              </a:solidFill>
              <a:latin typeface="+mn-lt"/>
              <a:ea typeface="+mn-ea"/>
              <a:cs typeface="+mn-cs"/>
            </a:endParaRPr>
          </a:p>
        </p:txBody>
      </p:sp>
      <p:sp>
        <p:nvSpPr>
          <p:cNvPr id="3" name="Espace réservé pour une image  2"/>
          <p:cNvSpPr>
            <a:spLocks noGrp="1"/>
          </p:cNvSpPr>
          <p:nvPr>
            <p:ph type="pic" idx="1"/>
          </p:nvPr>
        </p:nvSpPr>
        <p:spPr>
          <a:xfrm>
            <a:off x="1980248" y="5040593"/>
            <a:ext cx="10441305" cy="15498920"/>
          </a:xfrm>
          <a:prstGeom prst="roundRect">
            <a:avLst>
              <a:gd name="adj" fmla="val 783"/>
            </a:avLst>
          </a:prstGeom>
          <a:solidFill>
            <a:schemeClr val="bg2"/>
          </a:solidFill>
          <a:ln w="127000">
            <a:noFill/>
            <a:miter lim="800000"/>
          </a:ln>
          <a:effectLst/>
        </p:spPr>
        <p:txBody>
          <a:bodyPr lIns="296229" tIns="888686" anchor="t"/>
          <a:lstStyle>
            <a:lvl1pPr marL="0" indent="0" algn="l" eaLnBrk="1" latinLnBrk="0" hangingPunct="1">
              <a:buNone/>
              <a:defRPr sz="10400"/>
            </a:lvl1pPr>
            <a:extLst/>
          </a:lstStyle>
          <a:p>
            <a:pPr marL="0" algn="l" eaLnBrk="1" latinLnBrk="0" hangingPunct="1"/>
            <a:r>
              <a:rPr kumimoji="0" lang="fr-FR" dirty="0"/>
              <a:t>Cliquez sur l'icône pour ajouter une image</a:t>
            </a:r>
            <a:endParaRPr kumimoji="0" lang="en-US" dirty="0"/>
          </a:p>
        </p:txBody>
      </p:sp>
      <p:sp>
        <p:nvSpPr>
          <p:cNvPr id="9" name="Organigramme : Processus 8"/>
          <p:cNvSpPr/>
          <p:nvPr/>
        </p:nvSpPr>
        <p:spPr>
          <a:xfrm rot="19468671">
            <a:off x="937263" y="4208600"/>
            <a:ext cx="1620203" cy="90099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lIns="296229" tIns="148114" rIns="296229" bIns="148114" anchor="ctr"/>
          <a:lstStyle/>
          <a:p>
            <a:pPr algn="ctr" eaLnBrk="1" latinLnBrk="0" hangingPunct="1"/>
            <a:endParaRPr kumimoji="0" lang="en-US"/>
          </a:p>
        </p:txBody>
      </p:sp>
      <p:sp>
        <p:nvSpPr>
          <p:cNvPr id="10" name="Organigramme : Processus 9"/>
          <p:cNvSpPr/>
          <p:nvPr/>
        </p:nvSpPr>
        <p:spPr>
          <a:xfrm rot="2103354" flipH="1">
            <a:off x="11821163" y="4131183"/>
            <a:ext cx="1533792" cy="90099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lIns="296229" tIns="148114" rIns="296229" bIns="148114" anchor="ctr"/>
          <a:lstStyle/>
          <a:p>
            <a:pPr algn="ctr" eaLnBrk="1" latinLnBrk="0" hangingPunct="1"/>
            <a:endParaRPr kumimoji="0" lang="en-US" dirty="0"/>
          </a:p>
        </p:txBody>
      </p:sp>
      <p:sp>
        <p:nvSpPr>
          <p:cNvPr id="4" name="Espace réservé du texte 3"/>
          <p:cNvSpPr>
            <a:spLocks noGrp="1"/>
          </p:cNvSpPr>
          <p:nvPr>
            <p:ph type="body" sz="half" idx="2"/>
          </p:nvPr>
        </p:nvSpPr>
        <p:spPr>
          <a:xfrm>
            <a:off x="1980248" y="21170424"/>
            <a:ext cx="10441305" cy="3360385"/>
          </a:xfrm>
        </p:spPr>
        <p:txBody>
          <a:bodyPr anchor="ctr"/>
          <a:lstStyle>
            <a:lvl1pPr marL="0" indent="0" algn="l">
              <a:lnSpc>
                <a:spcPts val="5183"/>
              </a:lnSpc>
              <a:spcBef>
                <a:spcPts val="0"/>
              </a:spcBef>
              <a:buNone/>
              <a:defRPr sz="4500">
                <a:solidFill>
                  <a:srgbClr val="777777"/>
                </a:solidFill>
              </a:defRPr>
            </a:lvl1pPr>
            <a:lvl2pPr>
              <a:defRPr sz="3900"/>
            </a:lvl2pPr>
            <a:lvl3pPr>
              <a:defRPr sz="3300"/>
            </a:lvl3pPr>
            <a:lvl4pPr>
              <a:defRPr sz="2900"/>
            </a:lvl4pPr>
            <a:lvl5pPr>
              <a:defRPr sz="2900"/>
            </a:lvl5pPr>
            <a:extLst/>
          </a:lstStyle>
          <a:p>
            <a:pPr lvl="0" eaLnBrk="1" latinLnBrk="0" hangingPunct="1"/>
            <a:r>
              <a:rPr kumimoji="0" lang="fr-FR"/>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C:\Users\SLITI\Desktop\CRATTjunior\logoCratt2017_pour_fond_clair.png"/>
          <p:cNvPicPr>
            <a:picLocks noChangeAspect="1" noChangeArrowheads="1"/>
          </p:cNvPicPr>
          <p:nvPr userDrawn="1"/>
        </p:nvPicPr>
        <p:blipFill>
          <a:blip r:embed="rId13" cstate="print"/>
          <a:srcRect/>
          <a:stretch>
            <a:fillRect/>
          </a:stretch>
        </p:blipFill>
        <p:spPr bwMode="auto">
          <a:xfrm rot="16200000">
            <a:off x="-12889358" y="13969527"/>
            <a:ext cx="28227137" cy="2448422"/>
          </a:xfrm>
          <a:prstGeom prst="rect">
            <a:avLst/>
          </a:prstGeom>
          <a:noFill/>
        </p:spPr>
      </p:pic>
      <p:sp>
        <p:nvSpPr>
          <p:cNvPr id="12" name="Rectangle 11"/>
          <p:cNvSpPr/>
          <p:nvPr/>
        </p:nvSpPr>
        <p:spPr>
          <a:xfrm>
            <a:off x="2520430" y="143726"/>
            <a:ext cx="19082272" cy="3024370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6229" tIns="148114" rIns="296229" bIns="148114" anchor="ctr"/>
          <a:lstStyle/>
          <a:p>
            <a:pPr algn="ctr" eaLnBrk="1" latinLnBrk="0" hangingPunct="1"/>
            <a:endParaRPr kumimoji="0" lang="en-US"/>
          </a:p>
        </p:txBody>
      </p:sp>
      <p:sp>
        <p:nvSpPr>
          <p:cNvPr id="5" name="Espace réservé du titre 4"/>
          <p:cNvSpPr>
            <a:spLocks noGrp="1"/>
          </p:cNvSpPr>
          <p:nvPr>
            <p:ph type="title"/>
          </p:nvPr>
        </p:nvSpPr>
        <p:spPr>
          <a:xfrm>
            <a:off x="3391624" y="1211141"/>
            <a:ext cx="17714214" cy="5040577"/>
          </a:xfrm>
          <a:prstGeom prst="rect">
            <a:avLst/>
          </a:prstGeom>
        </p:spPr>
        <p:txBody>
          <a:bodyPr lIns="296229" tIns="148114" rIns="296229" bIns="148114" anchor="ctr">
            <a:normAutofit/>
          </a:bodyPr>
          <a:lstStyle/>
          <a:p>
            <a:r>
              <a:rPr kumimoji="0" lang="fr-FR"/>
              <a:t>Cliquez pour modifier le style du titre</a:t>
            </a:r>
            <a:endParaRPr kumimoji="0" lang="en-US"/>
          </a:p>
        </p:txBody>
      </p:sp>
      <p:sp>
        <p:nvSpPr>
          <p:cNvPr id="9" name="Espace réservé du texte 8"/>
          <p:cNvSpPr>
            <a:spLocks noGrp="1"/>
          </p:cNvSpPr>
          <p:nvPr>
            <p:ph type="body" idx="1"/>
          </p:nvPr>
        </p:nvSpPr>
        <p:spPr>
          <a:xfrm>
            <a:off x="3391624" y="6384732"/>
            <a:ext cx="17714214" cy="21170424"/>
          </a:xfrm>
          <a:prstGeom prst="rect">
            <a:avLst/>
          </a:prstGeom>
        </p:spPr>
        <p:txBody>
          <a:bodyPr lIns="296229" tIns="148114" rIns="296229" bIns="148114">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8461058" y="27807184"/>
            <a:ext cx="5040630" cy="2100241"/>
          </a:xfrm>
          <a:prstGeom prst="rect">
            <a:avLst/>
          </a:prstGeom>
        </p:spPr>
        <p:txBody>
          <a:bodyPr lIns="296229" tIns="148114" rIns="296229" bIns="148114" anchor="b"/>
          <a:lstStyle>
            <a:lvl1pPr algn="r" eaLnBrk="1" latinLnBrk="0" hangingPunct="1">
              <a:defRPr kumimoji="0" sz="3900">
                <a:solidFill>
                  <a:schemeClr val="bg2">
                    <a:shade val="50000"/>
                    <a:satMod val="200000"/>
                  </a:schemeClr>
                </a:solidFill>
              </a:defRPr>
            </a:lvl1pPr>
            <a:extLst/>
          </a:lstStyle>
          <a:p>
            <a:endParaRPr lang="fr-FR"/>
          </a:p>
        </p:txBody>
      </p:sp>
      <p:sp>
        <p:nvSpPr>
          <p:cNvPr id="10" name="Espace réservé du pied de page 9"/>
          <p:cNvSpPr>
            <a:spLocks noGrp="1"/>
          </p:cNvSpPr>
          <p:nvPr>
            <p:ph type="ftr" sz="quarter" idx="3"/>
          </p:nvPr>
        </p:nvSpPr>
        <p:spPr>
          <a:xfrm>
            <a:off x="13501688" y="27807184"/>
            <a:ext cx="6840855" cy="2100241"/>
          </a:xfrm>
          <a:prstGeom prst="rect">
            <a:avLst/>
          </a:prstGeom>
        </p:spPr>
        <p:txBody>
          <a:bodyPr lIns="296229" tIns="148114" rIns="296229" bIns="148114" anchor="b"/>
          <a:lstStyle>
            <a:lvl1pPr eaLnBrk="1" latinLnBrk="0" hangingPunct="1">
              <a:defRPr kumimoji="0" sz="39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20349743" y="27807184"/>
            <a:ext cx="1080135" cy="2100241"/>
          </a:xfrm>
          <a:prstGeom prst="rect">
            <a:avLst/>
          </a:prstGeom>
        </p:spPr>
        <p:txBody>
          <a:bodyPr lIns="296229" tIns="148114" rIns="296229" bIns="148114" anchor="b"/>
          <a:lstStyle>
            <a:lvl1pPr algn="ctr" eaLnBrk="1" latinLnBrk="0" hangingPunct="1">
              <a:defRPr kumimoji="0" sz="3900">
                <a:solidFill>
                  <a:schemeClr val="bg2">
                    <a:shade val="50000"/>
                    <a:satMod val="200000"/>
                  </a:schemeClr>
                </a:solidFill>
                <a:effectLst/>
              </a:defRPr>
            </a:lvl1pPr>
            <a:extLst/>
          </a:lstStyle>
          <a:p>
            <a:fld id="{B2D5802B-96D6-4977-B477-D1223E46FBC0}" type="slidenum">
              <a:rPr lang="fr-FR" smtClean="0"/>
              <a:pPr/>
              <a:t>‹N°›</a:t>
            </a:fld>
            <a:endParaRPr lang="fr-FR"/>
          </a:p>
        </p:txBody>
      </p:sp>
      <p:sp>
        <p:nvSpPr>
          <p:cNvPr id="15" name="Rectangle 14"/>
          <p:cNvSpPr/>
          <p:nvPr/>
        </p:nvSpPr>
        <p:spPr bwMode="invGray">
          <a:xfrm>
            <a:off x="2397900" y="-238"/>
            <a:ext cx="172822" cy="3024370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lIns="296229" tIns="148114" rIns="296229" bIns="148114"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139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1184914" indent="-918309" algn="l" rtl="0" eaLnBrk="1" latinLnBrk="0" hangingPunct="1">
        <a:lnSpc>
          <a:spcPct val="100000"/>
        </a:lnSpc>
        <a:spcBef>
          <a:spcPts val="1944"/>
        </a:spcBef>
        <a:buClr>
          <a:schemeClr val="accent1"/>
        </a:buClr>
        <a:buSzPct val="80000"/>
        <a:buFont typeface="Wingdings 2"/>
        <a:buChar char=""/>
        <a:defRPr kumimoji="0" sz="10400" kern="1200">
          <a:solidFill>
            <a:schemeClr val="tx1"/>
          </a:solidFill>
          <a:latin typeface="+mn-lt"/>
          <a:ea typeface="+mn-ea"/>
          <a:cs typeface="+mn-cs"/>
        </a:defRPr>
      </a:lvl1pPr>
      <a:lvl2pPr marL="2073600" indent="-770195" algn="l" rtl="0" eaLnBrk="1" latinLnBrk="0" hangingPunct="1">
        <a:lnSpc>
          <a:spcPct val="100000"/>
        </a:lnSpc>
        <a:spcBef>
          <a:spcPts val="1782"/>
        </a:spcBef>
        <a:buClr>
          <a:schemeClr val="accent1"/>
        </a:buClr>
        <a:buFont typeface="Verdana"/>
        <a:buChar char="◦"/>
        <a:defRPr kumimoji="0" sz="9100" kern="1200">
          <a:solidFill>
            <a:schemeClr val="tx1"/>
          </a:solidFill>
          <a:latin typeface="+mn-lt"/>
          <a:ea typeface="+mn-ea"/>
          <a:cs typeface="+mn-cs"/>
        </a:defRPr>
      </a:lvl2pPr>
      <a:lvl3pPr marL="2873417" indent="-740571" algn="l" rtl="0" eaLnBrk="1" latinLnBrk="0" hangingPunct="1">
        <a:lnSpc>
          <a:spcPct val="100000"/>
        </a:lnSpc>
        <a:spcBef>
          <a:spcPct val="20000"/>
        </a:spcBef>
        <a:buClr>
          <a:schemeClr val="accent2"/>
        </a:buClr>
        <a:buFont typeface="Wingdings 2"/>
        <a:buChar char=""/>
        <a:defRPr kumimoji="0" sz="7800" kern="1200">
          <a:solidFill>
            <a:schemeClr val="tx1"/>
          </a:solidFill>
          <a:latin typeface="+mn-lt"/>
          <a:ea typeface="+mn-ea"/>
          <a:cs typeface="+mn-cs"/>
        </a:defRPr>
      </a:lvl3pPr>
      <a:lvl4pPr marL="3554743" indent="-562834" algn="l" rtl="0" eaLnBrk="1" latinLnBrk="0" hangingPunct="1">
        <a:lnSpc>
          <a:spcPct val="100000"/>
        </a:lnSpc>
        <a:spcBef>
          <a:spcPct val="20000"/>
        </a:spcBef>
        <a:buClr>
          <a:schemeClr val="accent3"/>
        </a:buClr>
        <a:buFont typeface="Wingdings 2"/>
        <a:buChar char=""/>
        <a:defRPr kumimoji="0" sz="6500" kern="1200">
          <a:solidFill>
            <a:schemeClr val="tx1"/>
          </a:solidFill>
          <a:latin typeface="+mn-lt"/>
          <a:ea typeface="+mn-ea"/>
          <a:cs typeface="+mn-cs"/>
        </a:defRPr>
      </a:lvl4pPr>
      <a:lvl5pPr marL="4206445" indent="-592457" algn="l" rtl="0" eaLnBrk="1" latinLnBrk="0" hangingPunct="1">
        <a:lnSpc>
          <a:spcPct val="100000"/>
        </a:lnSpc>
        <a:spcBef>
          <a:spcPct val="20000"/>
        </a:spcBef>
        <a:buClr>
          <a:schemeClr val="accent4"/>
        </a:buClr>
        <a:buFont typeface="Wingdings 2"/>
        <a:buChar char=""/>
        <a:defRPr kumimoji="0" sz="6500" kern="1200">
          <a:solidFill>
            <a:schemeClr val="tx1"/>
          </a:solidFill>
          <a:latin typeface="+mn-lt"/>
          <a:ea typeface="+mn-ea"/>
          <a:cs typeface="+mn-cs"/>
        </a:defRPr>
      </a:lvl5pPr>
      <a:lvl6pPr marL="4887771" indent="-592457" algn="l" rtl="0" eaLnBrk="1" latinLnBrk="0" hangingPunct="1">
        <a:lnSpc>
          <a:spcPct val="100000"/>
        </a:lnSpc>
        <a:spcBef>
          <a:spcPct val="20000"/>
        </a:spcBef>
        <a:buClr>
          <a:schemeClr val="accent5"/>
        </a:buClr>
        <a:buFont typeface="Wingdings 2"/>
        <a:buChar char=""/>
        <a:defRPr kumimoji="0" sz="6500" kern="1200">
          <a:solidFill>
            <a:schemeClr val="tx1"/>
          </a:solidFill>
          <a:latin typeface="+mn-lt"/>
          <a:ea typeface="+mn-ea"/>
          <a:cs typeface="+mn-cs"/>
        </a:defRPr>
      </a:lvl6pPr>
      <a:lvl7pPr marL="5569097" indent="-592457" algn="l" rtl="0" eaLnBrk="1" latinLnBrk="0" hangingPunct="1">
        <a:lnSpc>
          <a:spcPct val="100000"/>
        </a:lnSpc>
        <a:spcBef>
          <a:spcPct val="20000"/>
        </a:spcBef>
        <a:buClr>
          <a:schemeClr val="accent6"/>
        </a:buClr>
        <a:buFont typeface="Wingdings 2"/>
        <a:buChar char=""/>
        <a:defRPr kumimoji="0" sz="6500" kern="1200">
          <a:solidFill>
            <a:schemeClr val="tx1"/>
          </a:solidFill>
          <a:latin typeface="+mn-lt"/>
          <a:ea typeface="+mn-ea"/>
          <a:cs typeface="+mn-cs"/>
        </a:defRPr>
      </a:lvl7pPr>
      <a:lvl8pPr marL="6220800" indent="-592457" algn="l" rtl="0" eaLnBrk="1" latinLnBrk="0" hangingPunct="1">
        <a:lnSpc>
          <a:spcPct val="100000"/>
        </a:lnSpc>
        <a:spcBef>
          <a:spcPct val="20000"/>
        </a:spcBef>
        <a:buClr>
          <a:schemeClr val="accent6"/>
        </a:buClr>
        <a:buFont typeface="Wingdings 2"/>
        <a:buChar char=""/>
        <a:defRPr kumimoji="0" sz="6500" kern="1200">
          <a:solidFill>
            <a:schemeClr val="tx1"/>
          </a:solidFill>
          <a:latin typeface="+mn-lt"/>
          <a:ea typeface="+mn-ea"/>
          <a:cs typeface="+mn-cs"/>
        </a:defRPr>
      </a:lvl8pPr>
      <a:lvl9pPr marL="6902126" indent="-592457" algn="l" rtl="0" eaLnBrk="1" latinLnBrk="0" hangingPunct="1">
        <a:lnSpc>
          <a:spcPct val="100000"/>
        </a:lnSpc>
        <a:spcBef>
          <a:spcPct val="20000"/>
        </a:spcBef>
        <a:buClr>
          <a:schemeClr val="accent6"/>
        </a:buClr>
        <a:buFont typeface="Wingdings 2"/>
        <a:buChar char=""/>
        <a:defRPr kumimoji="0" sz="6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1481143" algn="l" rtl="0" eaLnBrk="1" latinLnBrk="0" hangingPunct="1">
        <a:defRPr kumimoji="0" kern="1200">
          <a:solidFill>
            <a:schemeClr val="tx1"/>
          </a:solidFill>
          <a:latin typeface="+mn-lt"/>
          <a:ea typeface="+mn-ea"/>
          <a:cs typeface="+mn-cs"/>
        </a:defRPr>
      </a:lvl2pPr>
      <a:lvl3pPr marL="2962286" algn="l" rtl="0" eaLnBrk="1" latinLnBrk="0" hangingPunct="1">
        <a:defRPr kumimoji="0" kern="1200">
          <a:solidFill>
            <a:schemeClr val="tx1"/>
          </a:solidFill>
          <a:latin typeface="+mn-lt"/>
          <a:ea typeface="+mn-ea"/>
          <a:cs typeface="+mn-cs"/>
        </a:defRPr>
      </a:lvl3pPr>
      <a:lvl4pPr marL="4443429" algn="l" rtl="0" eaLnBrk="1" latinLnBrk="0" hangingPunct="1">
        <a:defRPr kumimoji="0" kern="1200">
          <a:solidFill>
            <a:schemeClr val="tx1"/>
          </a:solidFill>
          <a:latin typeface="+mn-lt"/>
          <a:ea typeface="+mn-ea"/>
          <a:cs typeface="+mn-cs"/>
        </a:defRPr>
      </a:lvl4pPr>
      <a:lvl5pPr marL="5924571" algn="l" rtl="0" eaLnBrk="1" latinLnBrk="0" hangingPunct="1">
        <a:defRPr kumimoji="0" kern="1200">
          <a:solidFill>
            <a:schemeClr val="tx1"/>
          </a:solidFill>
          <a:latin typeface="+mn-lt"/>
          <a:ea typeface="+mn-ea"/>
          <a:cs typeface="+mn-cs"/>
        </a:defRPr>
      </a:lvl5pPr>
      <a:lvl6pPr marL="7405714" algn="l" rtl="0" eaLnBrk="1" latinLnBrk="0" hangingPunct="1">
        <a:defRPr kumimoji="0" kern="1200">
          <a:solidFill>
            <a:schemeClr val="tx1"/>
          </a:solidFill>
          <a:latin typeface="+mn-lt"/>
          <a:ea typeface="+mn-ea"/>
          <a:cs typeface="+mn-cs"/>
        </a:defRPr>
      </a:lvl6pPr>
      <a:lvl7pPr marL="8886857" algn="l" rtl="0" eaLnBrk="1" latinLnBrk="0" hangingPunct="1">
        <a:defRPr kumimoji="0" kern="1200">
          <a:solidFill>
            <a:schemeClr val="tx1"/>
          </a:solidFill>
          <a:latin typeface="+mn-lt"/>
          <a:ea typeface="+mn-ea"/>
          <a:cs typeface="+mn-cs"/>
        </a:defRPr>
      </a:lvl7pPr>
      <a:lvl8pPr marL="10368000" algn="l" rtl="0" eaLnBrk="1" latinLnBrk="0" hangingPunct="1">
        <a:defRPr kumimoji="0" kern="1200">
          <a:solidFill>
            <a:schemeClr val="tx1"/>
          </a:solidFill>
          <a:latin typeface="+mn-lt"/>
          <a:ea typeface="+mn-ea"/>
          <a:cs typeface="+mn-cs"/>
        </a:defRPr>
      </a:lvl8pPr>
      <a:lvl9pPr marL="11849143"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89036" y="2906256"/>
            <a:ext cx="12287336" cy="1143008"/>
          </a:xfrm>
        </p:spPr>
        <p:txBody>
          <a:bodyPr>
            <a:normAutofit fontScale="90000"/>
          </a:bodyPr>
          <a:lstStyle/>
          <a:p>
            <a:br>
              <a:rPr lang="fr-FR" sz="4400" b="1" dirty="0">
                <a:latin typeface="Calibri" pitchFamily="34" charset="0"/>
              </a:rPr>
            </a:br>
            <a:r>
              <a:rPr lang="fr-FR" sz="4400" b="1" dirty="0">
                <a:latin typeface="Calibri" pitchFamily="34" charset="0"/>
              </a:rPr>
              <a:t>TITRE EN 44 PTS, GRAS, MAJUSCULE, Calibri </a:t>
            </a:r>
            <a:br>
              <a:rPr lang="fr-FR" sz="4400" dirty="0">
                <a:latin typeface="Calibri" pitchFamily="34" charset="0"/>
              </a:rPr>
            </a:br>
            <a:r>
              <a:rPr lang="fr-FR" dirty="0">
                <a:latin typeface="Calibri" pitchFamily="34" charset="0"/>
              </a:rPr>
              <a:t> </a:t>
            </a:r>
            <a:br>
              <a:rPr lang="fr-FR" i="1" dirty="0">
                <a:latin typeface="Calibri" pitchFamily="34" charset="0"/>
              </a:rPr>
            </a:br>
            <a:endParaRPr lang="fr-FR" dirty="0"/>
          </a:p>
        </p:txBody>
      </p:sp>
      <p:sp>
        <p:nvSpPr>
          <p:cNvPr id="3" name="Espace réservé du contenu 2"/>
          <p:cNvSpPr>
            <a:spLocks noGrp="1"/>
          </p:cNvSpPr>
          <p:nvPr>
            <p:ph sz="half" idx="1"/>
          </p:nvPr>
        </p:nvSpPr>
        <p:spPr>
          <a:xfrm>
            <a:off x="2800294" y="9406691"/>
            <a:ext cx="9232410" cy="19788326"/>
          </a:xfrm>
        </p:spPr>
        <p:txBody>
          <a:bodyPr>
            <a:normAutofit fontScale="25000" lnSpcReduction="20000"/>
          </a:bodyPr>
          <a:lstStyle/>
          <a:p>
            <a:pPr marL="0" indent="25400" algn="just">
              <a:lnSpc>
                <a:spcPct val="120000"/>
              </a:lnSpc>
              <a:spcBef>
                <a:spcPts val="0"/>
              </a:spcBef>
              <a:buNone/>
            </a:pPr>
            <a:r>
              <a:rPr lang="fr-FR" sz="11200" b="1" dirty="0">
                <a:latin typeface="Calibri" pitchFamily="34" charset="0"/>
              </a:rPr>
              <a:t>1.  Introduction</a:t>
            </a:r>
            <a:endParaRPr lang="fr-FR" sz="11200" dirty="0">
              <a:latin typeface="Calibri" pitchFamily="34" charset="0"/>
            </a:endParaRPr>
          </a:p>
          <a:p>
            <a:pPr marL="0" indent="25400" algn="just">
              <a:lnSpc>
                <a:spcPct val="120000"/>
              </a:lnSpc>
              <a:spcBef>
                <a:spcPts val="0"/>
              </a:spcBef>
              <a:buNone/>
            </a:pPr>
            <a:endParaRPr lang="fr-FR" sz="11200" dirty="0">
              <a:latin typeface="Calibri" pitchFamily="34" charset="0"/>
            </a:endParaRPr>
          </a:p>
          <a:p>
            <a:pPr marL="0" indent="25400" algn="just">
              <a:lnSpc>
                <a:spcPct val="120000"/>
              </a:lnSpc>
              <a:spcBef>
                <a:spcPts val="0"/>
              </a:spcBef>
              <a:buNone/>
            </a:pPr>
            <a:r>
              <a:rPr lang="fr-FR" sz="11200" dirty="0">
                <a:latin typeface="Calibri" pitchFamily="34" charset="0"/>
              </a:rPr>
              <a:t>L’introduction explique clairement la problématique, les travaux antérieurs, l’objectif du travail et la contribution du papier. La police est ‘Calibri ’, de taille 28-pts, interligne simple.</a:t>
            </a:r>
          </a:p>
          <a:p>
            <a:pPr marL="0" indent="25400" algn="just">
              <a:lnSpc>
                <a:spcPct val="120000"/>
              </a:lnSpc>
              <a:spcBef>
                <a:spcPts val="0"/>
              </a:spcBef>
              <a:buNone/>
            </a:pPr>
            <a:endParaRPr lang="fr-FR" sz="11200" b="1" dirty="0">
              <a:latin typeface="Calibri" pitchFamily="34" charset="0"/>
            </a:endParaRPr>
          </a:p>
          <a:p>
            <a:pPr marL="0" indent="25400" algn="just">
              <a:lnSpc>
                <a:spcPct val="120000"/>
              </a:lnSpc>
              <a:spcBef>
                <a:spcPts val="0"/>
              </a:spcBef>
              <a:buNone/>
            </a:pPr>
            <a:r>
              <a:rPr lang="fr-FR" sz="11200" b="1" dirty="0">
                <a:latin typeface="Calibri" pitchFamily="34" charset="0"/>
              </a:rPr>
              <a:t>2.  Corps</a:t>
            </a:r>
            <a:endParaRPr lang="fr-FR" sz="11200" dirty="0">
              <a:latin typeface="Calibri" pitchFamily="34" charset="0"/>
            </a:endParaRPr>
          </a:p>
          <a:p>
            <a:pPr marL="0" indent="25400" algn="just">
              <a:lnSpc>
                <a:spcPct val="120000"/>
              </a:lnSpc>
              <a:spcBef>
                <a:spcPts val="0"/>
              </a:spcBef>
              <a:buNone/>
            </a:pPr>
            <a:endParaRPr lang="fr-FR" sz="11200" dirty="0">
              <a:latin typeface="Calibri" pitchFamily="34" charset="0"/>
            </a:endParaRPr>
          </a:p>
          <a:p>
            <a:pPr marL="0" indent="25400" algn="just">
              <a:lnSpc>
                <a:spcPct val="120000"/>
              </a:lnSpc>
              <a:spcBef>
                <a:spcPts val="0"/>
              </a:spcBef>
              <a:buNone/>
            </a:pPr>
            <a:r>
              <a:rPr lang="fr-FR" sz="11200" dirty="0">
                <a:latin typeface="Calibri" pitchFamily="34" charset="0"/>
              </a:rPr>
              <a:t>La</a:t>
            </a:r>
            <a:r>
              <a:rPr lang="fr-FR" sz="11200" dirty="0">
                <a:solidFill>
                  <a:srgbClr val="FF0000"/>
                </a:solidFill>
                <a:latin typeface="Calibri" pitchFamily="34" charset="0"/>
              </a:rPr>
              <a:t> </a:t>
            </a:r>
            <a:r>
              <a:rPr lang="fr-FR" sz="11200" dirty="0">
                <a:latin typeface="Calibri" pitchFamily="34" charset="0"/>
              </a:rPr>
              <a:t>taille du Poster doit être sur Format A1 (Largeur : 60 cm, Hauteur : 84 cm), orientation : Portrait. Pour le corps du document, nous vous invitons à utiliser : la police ‘Calibri’, de taille 28-pts, interligne simple.  Des fontes spécifiques peuvent être utilisées pour des paragraphes particuliers comme du pseudo-code de programmation (par exemple : police courrier). Le document doit être en totalité justifié.  </a:t>
            </a:r>
          </a:p>
          <a:p>
            <a:pPr marL="0" lvl="0" indent="25400" algn="just">
              <a:lnSpc>
                <a:spcPct val="120000"/>
              </a:lnSpc>
              <a:spcBef>
                <a:spcPts val="0"/>
              </a:spcBef>
              <a:buNone/>
            </a:pPr>
            <a:endParaRPr lang="fr-FR" sz="11200" b="1" dirty="0">
              <a:latin typeface="Calibri" pitchFamily="34" charset="0"/>
            </a:endParaRPr>
          </a:p>
          <a:p>
            <a:pPr marL="0" lvl="0" indent="25400" algn="just">
              <a:lnSpc>
                <a:spcPct val="120000"/>
              </a:lnSpc>
              <a:spcBef>
                <a:spcPts val="0"/>
              </a:spcBef>
              <a:buNone/>
            </a:pPr>
            <a:r>
              <a:rPr lang="fr-FR" sz="11200" b="1" dirty="0">
                <a:latin typeface="Calibri" pitchFamily="34" charset="0"/>
              </a:rPr>
              <a:t>Format du papier :</a:t>
            </a:r>
            <a:r>
              <a:rPr lang="fr-FR" sz="11200" dirty="0">
                <a:latin typeface="Calibri" pitchFamily="34" charset="0"/>
              </a:rPr>
              <a:t> A2.</a:t>
            </a:r>
          </a:p>
          <a:p>
            <a:pPr marL="0" lvl="0" indent="25400" algn="just">
              <a:lnSpc>
                <a:spcPct val="120000"/>
              </a:lnSpc>
              <a:spcBef>
                <a:spcPts val="0"/>
              </a:spcBef>
              <a:buNone/>
            </a:pPr>
            <a:endParaRPr lang="fr-FR" sz="11200" b="1" dirty="0">
              <a:latin typeface="Calibri" pitchFamily="34" charset="0"/>
            </a:endParaRPr>
          </a:p>
          <a:p>
            <a:pPr marL="0" lvl="0" indent="25400" algn="just">
              <a:lnSpc>
                <a:spcPct val="120000"/>
              </a:lnSpc>
              <a:spcBef>
                <a:spcPts val="0"/>
              </a:spcBef>
              <a:buNone/>
            </a:pPr>
            <a:r>
              <a:rPr lang="fr-FR" sz="11200" b="1" dirty="0">
                <a:latin typeface="Calibri" pitchFamily="34" charset="0"/>
              </a:rPr>
              <a:t>Justification: </a:t>
            </a:r>
            <a:r>
              <a:rPr lang="fr-FR" sz="11200" dirty="0">
                <a:latin typeface="Calibri" pitchFamily="34" charset="0"/>
              </a:rPr>
              <a:t>Document justifié en totalité.</a:t>
            </a:r>
          </a:p>
          <a:p>
            <a:pPr marL="0" lvl="0" indent="25400" algn="just">
              <a:lnSpc>
                <a:spcPct val="120000"/>
              </a:lnSpc>
              <a:spcBef>
                <a:spcPts val="0"/>
              </a:spcBef>
              <a:buNone/>
            </a:pPr>
            <a:endParaRPr lang="fr-FR" sz="11200" b="1" dirty="0">
              <a:latin typeface="Calibri" pitchFamily="34" charset="0"/>
            </a:endParaRPr>
          </a:p>
          <a:p>
            <a:pPr marL="0" lvl="0" indent="25400" algn="just">
              <a:lnSpc>
                <a:spcPct val="120000"/>
              </a:lnSpc>
              <a:spcBef>
                <a:spcPts val="0"/>
              </a:spcBef>
              <a:buNone/>
            </a:pPr>
            <a:r>
              <a:rPr lang="fr-FR" sz="11200" b="1" dirty="0">
                <a:latin typeface="Calibri" pitchFamily="34" charset="0"/>
              </a:rPr>
              <a:t>Entête</a:t>
            </a:r>
            <a:r>
              <a:rPr lang="fr-FR" sz="11200" dirty="0">
                <a:latin typeface="Calibri" pitchFamily="34" charset="0"/>
              </a:rPr>
              <a:t> comportant les deux sigles : du CRATT Junior et de(s) l’organisme (s) participant.</a:t>
            </a:r>
          </a:p>
          <a:p>
            <a:pPr marL="0" lvl="0" indent="25400" algn="just">
              <a:lnSpc>
                <a:spcPct val="120000"/>
              </a:lnSpc>
              <a:spcBef>
                <a:spcPts val="0"/>
              </a:spcBef>
              <a:buNone/>
            </a:pPr>
            <a:endParaRPr lang="fr-FR" sz="11200" b="1" dirty="0">
              <a:latin typeface="Calibri" pitchFamily="34" charset="0"/>
            </a:endParaRPr>
          </a:p>
          <a:p>
            <a:pPr marL="0" lvl="0" indent="25400" algn="just">
              <a:lnSpc>
                <a:spcPct val="120000"/>
              </a:lnSpc>
              <a:spcBef>
                <a:spcPts val="0"/>
              </a:spcBef>
              <a:buNone/>
            </a:pPr>
            <a:r>
              <a:rPr lang="fr-FR" sz="11200" b="1" dirty="0">
                <a:latin typeface="Calibri" pitchFamily="34" charset="0"/>
              </a:rPr>
              <a:t>Pas de pagination</a:t>
            </a:r>
            <a:r>
              <a:rPr lang="fr-FR" sz="11200" dirty="0">
                <a:latin typeface="Calibri" pitchFamily="34" charset="0"/>
              </a:rPr>
              <a:t>.</a:t>
            </a:r>
          </a:p>
          <a:p>
            <a:pPr marL="0" indent="25400" algn="just">
              <a:lnSpc>
                <a:spcPct val="120000"/>
              </a:lnSpc>
              <a:spcBef>
                <a:spcPts val="0"/>
              </a:spcBef>
              <a:buNone/>
            </a:pPr>
            <a:endParaRPr lang="fr-FR" sz="11200" b="1" dirty="0">
              <a:latin typeface="Calibri" pitchFamily="34" charset="0"/>
            </a:endParaRPr>
          </a:p>
          <a:p>
            <a:pPr marL="0" indent="25400" algn="just">
              <a:lnSpc>
                <a:spcPct val="120000"/>
              </a:lnSpc>
              <a:spcBef>
                <a:spcPts val="0"/>
              </a:spcBef>
              <a:buNone/>
            </a:pPr>
            <a:r>
              <a:rPr lang="fr-FR" sz="11200" b="1" dirty="0">
                <a:latin typeface="Calibri" pitchFamily="34" charset="0"/>
              </a:rPr>
              <a:t>2.1 Figures, Tableaux, Équations et Images</a:t>
            </a:r>
            <a:endParaRPr lang="fr-FR" sz="11200" dirty="0">
              <a:latin typeface="Calibri" pitchFamily="34" charset="0"/>
            </a:endParaRPr>
          </a:p>
          <a:p>
            <a:pPr marL="0" indent="25400" algn="just">
              <a:lnSpc>
                <a:spcPct val="120000"/>
              </a:lnSpc>
              <a:spcBef>
                <a:spcPts val="0"/>
              </a:spcBef>
              <a:buNone/>
            </a:pPr>
            <a:endParaRPr lang="fr-FR" sz="11200" b="1" dirty="0">
              <a:latin typeface="Calibri" pitchFamily="34" charset="0"/>
            </a:endParaRPr>
          </a:p>
          <a:p>
            <a:pPr marL="0" indent="25400" algn="just">
              <a:lnSpc>
                <a:spcPct val="120000"/>
              </a:lnSpc>
              <a:spcBef>
                <a:spcPts val="0"/>
              </a:spcBef>
              <a:buNone/>
            </a:pPr>
            <a:r>
              <a:rPr lang="fr-FR" sz="11200" b="1" dirty="0">
                <a:latin typeface="Calibri" pitchFamily="34" charset="0"/>
              </a:rPr>
              <a:t>Tableaux et figures:</a:t>
            </a:r>
            <a:r>
              <a:rPr lang="fr-FR" sz="11200" dirty="0">
                <a:latin typeface="Calibri" pitchFamily="34" charset="0"/>
              </a:rPr>
              <a:t> la</a:t>
            </a:r>
            <a:r>
              <a:rPr lang="fr-FR" sz="11200" dirty="0">
                <a:solidFill>
                  <a:srgbClr val="FF0000"/>
                </a:solidFill>
                <a:latin typeface="Calibri" pitchFamily="34" charset="0"/>
              </a:rPr>
              <a:t> </a:t>
            </a:r>
            <a:r>
              <a:rPr lang="fr-FR" sz="11200" dirty="0">
                <a:latin typeface="Calibri" pitchFamily="34" charset="0"/>
              </a:rPr>
              <a:t>taille de la police est de 18-pts, minimum, l’épaisseur de la ligne est de 0,3mm au minimum.  Les légendes doivent commencer par une majuscule, sont en gras et centrées. </a:t>
            </a:r>
          </a:p>
          <a:p>
            <a:pPr marL="0" indent="25400" algn="just">
              <a:lnSpc>
                <a:spcPct val="120000"/>
              </a:lnSpc>
              <a:spcBef>
                <a:spcPts val="0"/>
              </a:spcBef>
              <a:buNone/>
            </a:pPr>
            <a:endParaRPr lang="fr-FR" sz="11200" b="1" dirty="0">
              <a:latin typeface="Calibri" pitchFamily="34" charset="0"/>
            </a:endParaRPr>
          </a:p>
          <a:p>
            <a:pPr marL="0" indent="25400" algn="just">
              <a:lnSpc>
                <a:spcPct val="120000"/>
              </a:lnSpc>
              <a:spcBef>
                <a:spcPts val="0"/>
              </a:spcBef>
              <a:buNone/>
            </a:pPr>
            <a:r>
              <a:rPr lang="fr-FR" sz="11200" b="1" dirty="0">
                <a:latin typeface="Calibri" pitchFamily="34" charset="0"/>
              </a:rPr>
              <a:t>Images: </a:t>
            </a:r>
            <a:r>
              <a:rPr lang="fr-FR" sz="11200" dirty="0">
                <a:latin typeface="Calibri" pitchFamily="34" charset="0"/>
              </a:rPr>
              <a:t>la taille de la police est de 18-pts. Les légendes doivent commencer par une majuscule, sont en gras et centrées. </a:t>
            </a:r>
          </a:p>
          <a:p>
            <a:pPr marL="0" indent="25400" algn="just">
              <a:lnSpc>
                <a:spcPct val="120000"/>
              </a:lnSpc>
              <a:spcBef>
                <a:spcPts val="0"/>
              </a:spcBef>
              <a:buNone/>
            </a:pPr>
            <a:endParaRPr lang="fr-FR" sz="11200" b="1" dirty="0">
              <a:latin typeface="Calibri" pitchFamily="34" charset="0"/>
            </a:endParaRPr>
          </a:p>
          <a:p>
            <a:pPr marL="0" indent="25400" algn="just">
              <a:lnSpc>
                <a:spcPct val="120000"/>
              </a:lnSpc>
              <a:spcBef>
                <a:spcPts val="0"/>
              </a:spcBef>
              <a:buNone/>
            </a:pPr>
            <a:r>
              <a:rPr lang="fr-FR" sz="11200" b="1" dirty="0">
                <a:latin typeface="Calibri" pitchFamily="34" charset="0"/>
              </a:rPr>
              <a:t>Équations: </a:t>
            </a:r>
            <a:r>
              <a:rPr lang="fr-FR" sz="11200" dirty="0">
                <a:latin typeface="Calibri" pitchFamily="34" charset="0"/>
              </a:rPr>
              <a:t>centrées, alignées sur la marge droite et numérotées consécutivement. Les numéros sont entourés de parenthèses.</a:t>
            </a:r>
          </a:p>
          <a:p>
            <a:endParaRPr lang="fr-FR" dirty="0"/>
          </a:p>
        </p:txBody>
      </p:sp>
      <p:sp>
        <p:nvSpPr>
          <p:cNvPr id="4" name="Espace réservé du contenu 3"/>
          <p:cNvSpPr>
            <a:spLocks noGrp="1"/>
          </p:cNvSpPr>
          <p:nvPr>
            <p:ph sz="half" idx="2"/>
          </p:nvPr>
        </p:nvSpPr>
        <p:spPr>
          <a:xfrm>
            <a:off x="12464758" y="9406691"/>
            <a:ext cx="8641080" cy="19574012"/>
          </a:xfrm>
        </p:spPr>
        <p:txBody>
          <a:bodyPr>
            <a:noAutofit/>
          </a:bodyPr>
          <a:lstStyle/>
          <a:p>
            <a:pPr marL="155575" indent="-58738" algn="just">
              <a:lnSpc>
                <a:spcPct val="120000"/>
              </a:lnSpc>
              <a:spcBef>
                <a:spcPts val="0"/>
              </a:spcBef>
              <a:buNone/>
            </a:pPr>
            <a:r>
              <a:rPr lang="fr-FR" sz="2800" b="1" dirty="0">
                <a:latin typeface="Calibri" pitchFamily="34" charset="0"/>
              </a:rPr>
              <a:t>3.  Conclusion</a:t>
            </a:r>
            <a:endParaRPr lang="fr-FR" sz="2800" dirty="0">
              <a:latin typeface="Calibri" pitchFamily="34" charset="0"/>
            </a:endParaRPr>
          </a:p>
          <a:p>
            <a:pPr marL="155575" indent="-58738" algn="just">
              <a:lnSpc>
                <a:spcPct val="120000"/>
              </a:lnSpc>
              <a:spcBef>
                <a:spcPts val="0"/>
              </a:spcBef>
              <a:buNone/>
            </a:pPr>
            <a:endParaRPr lang="fr-FR" sz="2800" dirty="0">
              <a:latin typeface="Calibri" pitchFamily="34" charset="0"/>
            </a:endParaRPr>
          </a:p>
          <a:p>
            <a:pPr marL="155575" indent="-58738" algn="just">
              <a:lnSpc>
                <a:spcPct val="120000"/>
              </a:lnSpc>
              <a:spcBef>
                <a:spcPts val="0"/>
              </a:spcBef>
              <a:buNone/>
            </a:pPr>
            <a:r>
              <a:rPr lang="fr-FR" sz="2800" dirty="0">
                <a:latin typeface="Calibri" pitchFamily="34" charset="0"/>
              </a:rPr>
              <a:t>La conclusion doit rapporter clairement les avantages,  les limites et les applications possibles du travail.</a:t>
            </a:r>
          </a:p>
          <a:p>
            <a:pPr marL="155575" indent="-58738" algn="just">
              <a:lnSpc>
                <a:spcPct val="120000"/>
              </a:lnSpc>
              <a:spcBef>
                <a:spcPts val="0"/>
              </a:spcBef>
              <a:buNone/>
            </a:pPr>
            <a:endParaRPr lang="fr-FR" sz="2800" dirty="0">
              <a:latin typeface="Calibri" pitchFamily="34" charset="0"/>
            </a:endParaRPr>
          </a:p>
          <a:p>
            <a:pPr marL="155575" indent="-58738" algn="just">
              <a:lnSpc>
                <a:spcPct val="120000"/>
              </a:lnSpc>
              <a:spcBef>
                <a:spcPts val="0"/>
              </a:spcBef>
              <a:buNone/>
            </a:pPr>
            <a:r>
              <a:rPr lang="fr-FR" sz="2800" b="1" dirty="0">
                <a:latin typeface="Calibri" pitchFamily="34" charset="0"/>
              </a:rPr>
              <a:t>Remerciements </a:t>
            </a:r>
            <a:endParaRPr lang="fr-FR" sz="2800" dirty="0">
              <a:latin typeface="Calibri" pitchFamily="34" charset="0"/>
            </a:endParaRPr>
          </a:p>
          <a:p>
            <a:pPr marL="155575" indent="-58738" algn="just">
              <a:lnSpc>
                <a:spcPct val="120000"/>
              </a:lnSpc>
              <a:spcBef>
                <a:spcPts val="0"/>
              </a:spcBef>
              <a:buNone/>
            </a:pPr>
            <a:endParaRPr lang="fr-FR" sz="2800" i="1" dirty="0">
              <a:latin typeface="Calibri" pitchFamily="34" charset="0"/>
            </a:endParaRPr>
          </a:p>
          <a:p>
            <a:pPr marL="155575" indent="-58738" algn="just">
              <a:lnSpc>
                <a:spcPct val="120000"/>
              </a:lnSpc>
              <a:spcBef>
                <a:spcPts val="0"/>
              </a:spcBef>
              <a:buNone/>
            </a:pPr>
            <a:r>
              <a:rPr lang="fr-FR" sz="2800" i="1" dirty="0">
                <a:latin typeface="Calibri" pitchFamily="34" charset="0"/>
              </a:rPr>
              <a:t> Un remerciement bref peut être inclus entre la conclusion et les références (Taille 28-pts, Calibri, Italique)</a:t>
            </a:r>
          </a:p>
          <a:p>
            <a:pPr marL="155575" indent="-58738" algn="just">
              <a:lnSpc>
                <a:spcPct val="120000"/>
              </a:lnSpc>
              <a:spcBef>
                <a:spcPts val="0"/>
              </a:spcBef>
              <a:buNone/>
            </a:pPr>
            <a:endParaRPr lang="fr-FR" sz="2800" b="1" dirty="0">
              <a:latin typeface="Calibri" pitchFamily="34" charset="0"/>
            </a:endParaRPr>
          </a:p>
          <a:p>
            <a:pPr marL="155575" indent="-58738" algn="just">
              <a:lnSpc>
                <a:spcPct val="120000"/>
              </a:lnSpc>
              <a:spcBef>
                <a:spcPts val="0"/>
              </a:spcBef>
              <a:buNone/>
            </a:pPr>
            <a:r>
              <a:rPr lang="fr-FR" sz="2800" b="1" dirty="0">
                <a:latin typeface="Calibri" pitchFamily="34" charset="0"/>
              </a:rPr>
              <a:t>Références bibliographiques (éventuelle)</a:t>
            </a:r>
            <a:endParaRPr lang="fr-FR" sz="2800" dirty="0">
              <a:latin typeface="Calibri" pitchFamily="34" charset="0"/>
            </a:endParaRPr>
          </a:p>
          <a:p>
            <a:pPr marL="155575" indent="-58738" algn="just">
              <a:lnSpc>
                <a:spcPct val="120000"/>
              </a:lnSpc>
              <a:spcBef>
                <a:spcPts val="0"/>
              </a:spcBef>
              <a:buNone/>
            </a:pPr>
            <a:endParaRPr lang="fr-FR" sz="2800" dirty="0">
              <a:latin typeface="Calibri" pitchFamily="34" charset="0"/>
            </a:endParaRPr>
          </a:p>
          <a:p>
            <a:pPr marL="155575" indent="-58738" algn="just">
              <a:lnSpc>
                <a:spcPct val="120000"/>
              </a:lnSpc>
              <a:spcBef>
                <a:spcPts val="0"/>
              </a:spcBef>
              <a:buNone/>
            </a:pPr>
            <a:r>
              <a:rPr lang="fr-FR" sz="2400" dirty="0">
                <a:latin typeface="Calibri" pitchFamily="34" charset="0"/>
              </a:rPr>
              <a:t>Les références bibliographiques sont classées par ordre alphabétique (caractères de taille 24-pts). Elles sont citées entre crochets, séparées par des tirets quand il s'agit de références consécutives, par exemple [1-4], et par des virgules quand il s'agit de références non consécutives : [5, 7, 12].</a:t>
            </a:r>
          </a:p>
          <a:p>
            <a:pPr marL="155575" indent="-58738" algn="just">
              <a:lnSpc>
                <a:spcPct val="120000"/>
              </a:lnSpc>
              <a:spcBef>
                <a:spcPts val="0"/>
              </a:spcBef>
              <a:buNone/>
            </a:pPr>
            <a:endParaRPr lang="fr-FR" sz="2400" dirty="0">
              <a:latin typeface="Calibri" pitchFamily="34" charset="0"/>
            </a:endParaRPr>
          </a:p>
          <a:p>
            <a:pPr marL="155575" indent="-58738" algn="just">
              <a:lnSpc>
                <a:spcPct val="120000"/>
              </a:lnSpc>
              <a:spcBef>
                <a:spcPts val="0"/>
              </a:spcBef>
              <a:buNone/>
            </a:pPr>
            <a:r>
              <a:rPr lang="fr-FR" sz="2400" dirty="0">
                <a:latin typeface="Calibri" pitchFamily="34" charset="0"/>
              </a:rPr>
              <a:t>Les références sont présentées selon le modèle suivant :</a:t>
            </a:r>
          </a:p>
          <a:p>
            <a:pPr marL="155575" lvl="0" indent="-58738" algn="just">
              <a:lnSpc>
                <a:spcPct val="120000"/>
              </a:lnSpc>
              <a:spcBef>
                <a:spcPts val="0"/>
              </a:spcBef>
              <a:buNone/>
            </a:pPr>
            <a:endParaRPr lang="fr-FR" sz="2400" dirty="0">
              <a:latin typeface="Calibri" pitchFamily="34" charset="0"/>
            </a:endParaRPr>
          </a:p>
          <a:p>
            <a:pPr marL="155575" lvl="0" indent="-58738" algn="just">
              <a:lnSpc>
                <a:spcPct val="120000"/>
              </a:lnSpc>
              <a:spcBef>
                <a:spcPts val="0"/>
              </a:spcBef>
              <a:buNone/>
            </a:pPr>
            <a:r>
              <a:rPr lang="fr-FR" sz="2400" dirty="0">
                <a:latin typeface="Calibri" pitchFamily="34" charset="0"/>
              </a:rPr>
              <a:t>Article de périodique classique</a:t>
            </a:r>
          </a:p>
          <a:p>
            <a:pPr marL="324000" lvl="0" algn="just">
              <a:lnSpc>
                <a:spcPct val="120000"/>
              </a:lnSpc>
              <a:spcBef>
                <a:spcPts val="0"/>
              </a:spcBef>
              <a:buNone/>
            </a:pPr>
            <a:endParaRPr lang="fr-FR" sz="2400" dirty="0">
              <a:latin typeface="Calibri" pitchFamily="34" charset="0"/>
            </a:endParaRPr>
          </a:p>
          <a:p>
            <a:pPr marL="519113" indent="-519113" algn="just">
              <a:lnSpc>
                <a:spcPct val="120000"/>
              </a:lnSpc>
              <a:spcBef>
                <a:spcPts val="0"/>
              </a:spcBef>
              <a:buNone/>
            </a:pPr>
            <a:r>
              <a:rPr lang="fr-FR" sz="2400" dirty="0">
                <a:latin typeface="Calibri" pitchFamily="34" charset="0"/>
              </a:rPr>
              <a:t>[1] </a:t>
            </a:r>
            <a:r>
              <a:rPr lang="fr-FR" sz="2400" dirty="0" err="1">
                <a:latin typeface="Calibri" pitchFamily="34" charset="0"/>
              </a:rPr>
              <a:t>Guézennec</a:t>
            </a:r>
            <a:r>
              <a:rPr lang="fr-FR" sz="2400" dirty="0">
                <a:latin typeface="Calibri" pitchFamily="34" charset="0"/>
              </a:rPr>
              <a:t> CY. Alimentation calcique et effet de l'entraînement physique sur l'os, Ouvrage d'auteur(s)</a:t>
            </a:r>
          </a:p>
          <a:p>
            <a:pPr marL="628650" indent="-628650" algn="just">
              <a:lnSpc>
                <a:spcPct val="120000"/>
              </a:lnSpc>
              <a:spcBef>
                <a:spcPts val="0"/>
              </a:spcBef>
              <a:buNone/>
            </a:pPr>
            <a:endParaRPr lang="fr-FR" sz="2400" dirty="0">
              <a:latin typeface="Calibri" pitchFamily="34" charset="0"/>
            </a:endParaRPr>
          </a:p>
          <a:p>
            <a:pPr marL="628650" indent="-628650" algn="just">
              <a:lnSpc>
                <a:spcPct val="120000"/>
              </a:lnSpc>
              <a:spcBef>
                <a:spcPts val="0"/>
              </a:spcBef>
              <a:buNone/>
            </a:pPr>
            <a:r>
              <a:rPr lang="fr-FR" sz="2400" dirty="0">
                <a:latin typeface="Calibri" pitchFamily="34" charset="0"/>
              </a:rPr>
              <a:t>[2]  </a:t>
            </a:r>
            <a:r>
              <a:rPr lang="fr-FR" sz="2400" dirty="0" err="1">
                <a:latin typeface="Calibri" pitchFamily="34" charset="0"/>
              </a:rPr>
              <a:t>Riché</a:t>
            </a:r>
            <a:r>
              <a:rPr lang="fr-FR" sz="2400" dirty="0">
                <a:latin typeface="Calibri" pitchFamily="34" charset="0"/>
              </a:rPr>
              <a:t> D. Équilibre alimentaire et sports d'endurance. Paris : </a:t>
            </a:r>
            <a:r>
              <a:rPr lang="fr-FR" sz="2400" dirty="0" err="1">
                <a:latin typeface="Calibri" pitchFamily="34" charset="0"/>
              </a:rPr>
              <a:t>Vigot</a:t>
            </a:r>
            <a:r>
              <a:rPr lang="fr-FR" sz="2400" dirty="0">
                <a:latin typeface="Calibri" pitchFamily="34" charset="0"/>
              </a:rPr>
              <a:t> ; 1990. </a:t>
            </a:r>
          </a:p>
          <a:p>
            <a:pPr marL="628650" indent="-628650" algn="just">
              <a:lnSpc>
                <a:spcPct val="120000"/>
              </a:lnSpc>
              <a:spcBef>
                <a:spcPts val="0"/>
              </a:spcBef>
              <a:buNone/>
            </a:pPr>
            <a:endParaRPr lang="fr-FR" sz="2400" dirty="0">
              <a:latin typeface="Calibri" pitchFamily="34" charset="0"/>
            </a:endParaRPr>
          </a:p>
          <a:p>
            <a:pPr marL="628650" lvl="0" indent="-628650" algn="just">
              <a:lnSpc>
                <a:spcPct val="120000"/>
              </a:lnSpc>
              <a:spcBef>
                <a:spcPts val="0"/>
              </a:spcBef>
              <a:buNone/>
            </a:pPr>
            <a:r>
              <a:rPr lang="fr-FR" sz="2400" dirty="0">
                <a:latin typeface="Calibri" pitchFamily="34" charset="0"/>
              </a:rPr>
              <a:t>Compte rendu de congrès</a:t>
            </a:r>
          </a:p>
          <a:p>
            <a:pPr marL="628650" indent="-628650" algn="just">
              <a:lnSpc>
                <a:spcPct val="120000"/>
              </a:lnSpc>
              <a:spcBef>
                <a:spcPts val="0"/>
              </a:spcBef>
              <a:buNone/>
            </a:pPr>
            <a:endParaRPr lang="fr-FR" sz="2400" dirty="0">
              <a:latin typeface="Calibri" pitchFamily="34" charset="0"/>
            </a:endParaRPr>
          </a:p>
          <a:p>
            <a:pPr marL="628650" indent="-628650" algn="just">
              <a:lnSpc>
                <a:spcPct val="120000"/>
              </a:lnSpc>
              <a:spcBef>
                <a:spcPts val="0"/>
              </a:spcBef>
              <a:buNone/>
            </a:pPr>
            <a:r>
              <a:rPr lang="fr-FR" sz="2400" dirty="0">
                <a:latin typeface="Calibri" pitchFamily="34" charset="0"/>
              </a:rPr>
              <a:t>[3]  Saillant G, </a:t>
            </a:r>
            <a:r>
              <a:rPr lang="fr-FR" sz="2400" dirty="0" err="1">
                <a:latin typeface="Calibri" pitchFamily="34" charset="0"/>
              </a:rPr>
              <a:t>Thoreux</a:t>
            </a:r>
            <a:r>
              <a:rPr lang="fr-FR" sz="2400" dirty="0">
                <a:latin typeface="Calibri" pitchFamily="34" charset="0"/>
              </a:rPr>
              <a:t> P, Roy-Camille R. La tendinite d'Achille chez le sportif. In : Science &amp; Sports. </a:t>
            </a:r>
            <a:r>
              <a:rPr lang="fr-FR" sz="2400" i="1" dirty="0">
                <a:latin typeface="Calibri" pitchFamily="34" charset="0"/>
              </a:rPr>
              <a:t>IXe congrès national scientifique de la Société française de médecine du sport</a:t>
            </a:r>
            <a:r>
              <a:rPr lang="fr-FR" sz="2400" dirty="0">
                <a:latin typeface="Calibri" pitchFamily="34" charset="0"/>
              </a:rPr>
              <a:t>. Paris : Elsevier ; 1989. p. 327-31.</a:t>
            </a:r>
            <a:endParaRPr lang="fr-FR" sz="2400" dirty="0"/>
          </a:p>
        </p:txBody>
      </p:sp>
      <p:sp>
        <p:nvSpPr>
          <p:cNvPr id="5" name="Espace réservé du texte 4"/>
          <p:cNvSpPr>
            <a:spLocks noGrp="1"/>
          </p:cNvSpPr>
          <p:nvPr>
            <p:ph type="body" idx="13"/>
          </p:nvPr>
        </p:nvSpPr>
        <p:spPr>
          <a:xfrm>
            <a:off x="2800294" y="2977271"/>
            <a:ext cx="15777920" cy="2214578"/>
          </a:xfrm>
        </p:spPr>
        <p:txBody>
          <a:bodyPr>
            <a:noAutofit/>
          </a:bodyPr>
          <a:lstStyle/>
          <a:p>
            <a:pPr algn="ctr">
              <a:lnSpc>
                <a:spcPct val="100000"/>
              </a:lnSpc>
            </a:pPr>
            <a:r>
              <a:rPr lang="fr-FR" dirty="0">
                <a:latin typeface="Calibri" pitchFamily="34" charset="0"/>
              </a:rPr>
              <a:t>Noms Prénom Auteur</a:t>
            </a:r>
            <a:r>
              <a:rPr lang="fr-FR" baseline="30000" dirty="0">
                <a:latin typeface="Calibri" pitchFamily="34" charset="0"/>
              </a:rPr>
              <a:t>1</a:t>
            </a:r>
            <a:r>
              <a:rPr lang="fr-FR" dirty="0">
                <a:latin typeface="Calibri" pitchFamily="34" charset="0"/>
              </a:rPr>
              <a:t>, Nom Prénom co-auteur (s)</a:t>
            </a:r>
            <a:r>
              <a:rPr lang="fr-FR" baseline="30000" dirty="0">
                <a:latin typeface="Calibri" pitchFamily="34" charset="0"/>
              </a:rPr>
              <a:t>2,……</a:t>
            </a:r>
            <a:r>
              <a:rPr lang="fr-FR" dirty="0">
                <a:latin typeface="Calibri" pitchFamily="34" charset="0"/>
              </a:rPr>
              <a:t> (Taille 28-pt, Calibri)</a:t>
            </a:r>
          </a:p>
          <a:p>
            <a:pPr algn="ctr">
              <a:lnSpc>
                <a:spcPct val="100000"/>
              </a:lnSpc>
            </a:pPr>
            <a:br>
              <a:rPr lang="fr-FR" dirty="0">
                <a:latin typeface="Calibri" pitchFamily="34" charset="0"/>
              </a:rPr>
            </a:br>
            <a:r>
              <a:rPr lang="fr-FR" i="1" dirty="0">
                <a:latin typeface="Calibri" pitchFamily="34" charset="0"/>
              </a:rPr>
              <a:t>Affiliation</a:t>
            </a:r>
            <a:r>
              <a:rPr lang="fr-FR" i="1" baseline="30000" dirty="0">
                <a:latin typeface="Calibri" pitchFamily="34" charset="0"/>
              </a:rPr>
              <a:t>1, </a:t>
            </a:r>
            <a:r>
              <a:rPr lang="fr-FR" i="1" dirty="0">
                <a:latin typeface="Calibri" pitchFamily="34" charset="0"/>
              </a:rPr>
              <a:t>Adresse</a:t>
            </a:r>
            <a:r>
              <a:rPr lang="fr-FR" i="1" baseline="30000" dirty="0">
                <a:latin typeface="Calibri" pitchFamily="34" charset="0"/>
              </a:rPr>
              <a:t>1, </a:t>
            </a:r>
            <a:r>
              <a:rPr lang="fr-FR" i="1" dirty="0">
                <a:latin typeface="Calibri" pitchFamily="34" charset="0"/>
              </a:rPr>
              <a:t>Pays</a:t>
            </a:r>
            <a:r>
              <a:rPr lang="fr-FR" i="1" baseline="30000" dirty="0">
                <a:latin typeface="Calibri" pitchFamily="34" charset="0"/>
              </a:rPr>
              <a:t>1, </a:t>
            </a:r>
            <a:r>
              <a:rPr lang="fr-FR" i="1" dirty="0">
                <a:latin typeface="Calibri" pitchFamily="34" charset="0"/>
              </a:rPr>
              <a:t>Adresse e-mail</a:t>
            </a:r>
            <a:r>
              <a:rPr lang="fr-FR" i="1" baseline="30000" dirty="0">
                <a:latin typeface="Calibri" pitchFamily="34" charset="0"/>
              </a:rPr>
              <a:t>1</a:t>
            </a:r>
            <a:r>
              <a:rPr lang="fr-FR" i="1" dirty="0">
                <a:latin typeface="Calibri" pitchFamily="34" charset="0"/>
              </a:rPr>
              <a:t> (Taille 28-pt, Calibri, Italique)</a:t>
            </a:r>
            <a:br>
              <a:rPr lang="fr-FR" i="1" dirty="0">
                <a:latin typeface="Calibri" pitchFamily="34" charset="0"/>
              </a:rPr>
            </a:br>
            <a:r>
              <a:rPr lang="fr-FR" i="1" dirty="0">
                <a:latin typeface="Calibri" pitchFamily="34" charset="0"/>
              </a:rPr>
              <a:t>Affiliation</a:t>
            </a:r>
            <a:r>
              <a:rPr lang="fr-FR" i="1" baseline="30000" dirty="0">
                <a:latin typeface="Calibri" pitchFamily="34" charset="0"/>
              </a:rPr>
              <a:t>2, </a:t>
            </a:r>
            <a:r>
              <a:rPr lang="fr-FR" i="1" dirty="0">
                <a:latin typeface="Calibri" pitchFamily="34" charset="0"/>
              </a:rPr>
              <a:t>Adresse</a:t>
            </a:r>
            <a:r>
              <a:rPr lang="fr-FR" i="1" baseline="30000" dirty="0">
                <a:latin typeface="Calibri" pitchFamily="34" charset="0"/>
              </a:rPr>
              <a:t>2, </a:t>
            </a:r>
            <a:r>
              <a:rPr lang="fr-FR" i="1" dirty="0">
                <a:latin typeface="Calibri" pitchFamily="34" charset="0"/>
              </a:rPr>
              <a:t>Pays</a:t>
            </a:r>
            <a:r>
              <a:rPr lang="fr-FR" i="1" baseline="30000" dirty="0">
                <a:latin typeface="Calibri" pitchFamily="34" charset="0"/>
              </a:rPr>
              <a:t>2, </a:t>
            </a:r>
            <a:r>
              <a:rPr lang="fr-FR" i="1" dirty="0">
                <a:latin typeface="Calibri" pitchFamily="34" charset="0"/>
              </a:rPr>
              <a:t>Adresse e-mail</a:t>
            </a:r>
            <a:r>
              <a:rPr lang="fr-FR" i="1" baseline="30000" dirty="0">
                <a:latin typeface="Calibri" pitchFamily="34" charset="0"/>
              </a:rPr>
              <a:t>2</a:t>
            </a:r>
            <a:r>
              <a:rPr lang="fr-FR" i="1" dirty="0">
                <a:latin typeface="Calibri" pitchFamily="34" charset="0"/>
              </a:rPr>
              <a:t> (Taille 28-pt, Calibri, Italique)</a:t>
            </a:r>
            <a:endParaRPr lang="fr-FR" dirty="0"/>
          </a:p>
        </p:txBody>
      </p:sp>
      <p:sp>
        <p:nvSpPr>
          <p:cNvPr id="6" name="Espace réservé du texte 5"/>
          <p:cNvSpPr>
            <a:spLocks noGrp="1"/>
          </p:cNvSpPr>
          <p:nvPr>
            <p:ph type="body" idx="14"/>
          </p:nvPr>
        </p:nvSpPr>
        <p:spPr>
          <a:xfrm>
            <a:off x="2800294" y="5406163"/>
            <a:ext cx="18288128" cy="3714776"/>
          </a:xfrm>
        </p:spPr>
        <p:txBody>
          <a:bodyPr>
            <a:normAutofit fontScale="62500" lnSpcReduction="20000"/>
          </a:bodyPr>
          <a:lstStyle/>
          <a:p>
            <a:pPr algn="just">
              <a:lnSpc>
                <a:spcPct val="120000"/>
              </a:lnSpc>
            </a:pPr>
            <a:r>
              <a:rPr lang="fr-FR" sz="4000" dirty="0">
                <a:latin typeface="Calibri" pitchFamily="34" charset="0"/>
              </a:rPr>
              <a:t> </a:t>
            </a:r>
            <a:r>
              <a:rPr lang="en-GB" sz="4000" b="1" dirty="0">
                <a:latin typeface="Calibri" pitchFamily="34" charset="0"/>
              </a:rPr>
              <a:t>RESUME</a:t>
            </a:r>
            <a:endParaRPr lang="fr-FR" sz="4000" b="1" dirty="0">
              <a:latin typeface="Calibri" pitchFamily="34" charset="0"/>
            </a:endParaRPr>
          </a:p>
          <a:p>
            <a:pPr algn="just">
              <a:lnSpc>
                <a:spcPct val="120000"/>
              </a:lnSpc>
            </a:pPr>
            <a:r>
              <a:rPr lang="fr-FR" sz="4000" i="1" dirty="0">
                <a:latin typeface="Calibri" pitchFamily="34" charset="0"/>
              </a:rPr>
              <a:t>Le Poster doit avoir le même format que ce document.  Le résumé rapporte l’essentiel du travail présenté. Il ne doit pas dépasser 150 mots. Le résumé doit être précédé par le mot RESUME en majuscule et en caractères gras. La police est ‘Calibri’, de taille 28-pts, interligne simple italique.</a:t>
            </a:r>
          </a:p>
          <a:p>
            <a:pPr algn="just">
              <a:lnSpc>
                <a:spcPct val="120000"/>
              </a:lnSpc>
            </a:pPr>
            <a:endParaRPr lang="fr-FR" dirty="0">
              <a:latin typeface="Calibri" pitchFamily="34" charset="0"/>
            </a:endParaRPr>
          </a:p>
          <a:p>
            <a:pPr algn="just">
              <a:lnSpc>
                <a:spcPct val="120000"/>
              </a:lnSpc>
            </a:pPr>
            <a:r>
              <a:rPr lang="fr-FR" sz="4000" b="1" dirty="0">
                <a:latin typeface="Calibri" pitchFamily="34" charset="0"/>
              </a:rPr>
              <a:t>MOTS CLES</a:t>
            </a:r>
          </a:p>
          <a:p>
            <a:pPr algn="just">
              <a:lnSpc>
                <a:spcPct val="120000"/>
              </a:lnSpc>
            </a:pPr>
            <a:r>
              <a:rPr lang="fr-FR" sz="3800" dirty="0">
                <a:latin typeface="Calibri" pitchFamily="34" charset="0"/>
              </a:rPr>
              <a:t>Maximum six mots clés. Exemple: signaux physiologiques, sommeil, réseaux de neurones, apprentissage, modélisation, aide à la décision, etc. Les mots clés sont séparés par des virgules. Ils sont précédés par  MOTS CLES en majuscule et en caractères gras. La police est ‘Calibri’, de taille 24-pts, interligne simple.</a:t>
            </a:r>
          </a:p>
          <a:p>
            <a:pPr>
              <a:lnSpc>
                <a:spcPct val="120000"/>
              </a:lnSpc>
            </a:pPr>
            <a:endParaRPr lang="fr-FR" dirty="0"/>
          </a:p>
        </p:txBody>
      </p:sp>
      <p:sp>
        <p:nvSpPr>
          <p:cNvPr id="8" name="Rectangle 7">
            <a:extLst>
              <a:ext uri="{FF2B5EF4-FFF2-40B4-BE49-F238E27FC236}">
                <a16:creationId xmlns:a16="http://schemas.microsoft.com/office/drawing/2014/main" id="{B49F40FD-FCCF-0B3D-7DB1-94745EC2FF0D}"/>
              </a:ext>
            </a:extLst>
          </p:cNvPr>
          <p:cNvSpPr/>
          <p:nvPr/>
        </p:nvSpPr>
        <p:spPr>
          <a:xfrm>
            <a:off x="3456534" y="1119883"/>
            <a:ext cx="914400" cy="9144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dirty="0"/>
              <a:t>Logo ISET </a:t>
            </a:r>
          </a:p>
        </p:txBody>
      </p:sp>
      <p:sp>
        <p:nvSpPr>
          <p:cNvPr id="9" name="Rectangle 8">
            <a:extLst>
              <a:ext uri="{FF2B5EF4-FFF2-40B4-BE49-F238E27FC236}">
                <a16:creationId xmlns:a16="http://schemas.microsoft.com/office/drawing/2014/main" id="{08ED43B9-1632-AE71-A1E0-460C3198F578}"/>
              </a:ext>
            </a:extLst>
          </p:cNvPr>
          <p:cNvSpPr/>
          <p:nvPr/>
        </p:nvSpPr>
        <p:spPr>
          <a:xfrm>
            <a:off x="4799534" y="1119883"/>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t>Logo entreprise </a:t>
            </a:r>
          </a:p>
        </p:txBody>
      </p:sp>
      <p:sp>
        <p:nvSpPr>
          <p:cNvPr id="10" name="Espace réservé du pied de page 9">
            <a:extLst>
              <a:ext uri="{FF2B5EF4-FFF2-40B4-BE49-F238E27FC236}">
                <a16:creationId xmlns:a16="http://schemas.microsoft.com/office/drawing/2014/main" id="{78CB1878-5E08-07CF-8207-5E93FA089EDB}"/>
              </a:ext>
            </a:extLst>
          </p:cNvPr>
          <p:cNvSpPr>
            <a:spLocks noGrp="1"/>
          </p:cNvSpPr>
          <p:nvPr>
            <p:ph type="ftr" sz="quarter" idx="4294967295"/>
          </p:nvPr>
        </p:nvSpPr>
        <p:spPr>
          <a:xfrm>
            <a:off x="14247567" y="28980703"/>
            <a:ext cx="6840855" cy="926722"/>
          </a:xfrm>
        </p:spPr>
        <p:txBody>
          <a:bodyPr/>
          <a:lstStyle/>
          <a:p>
            <a:r>
              <a:rPr lang="fr-FR" dirty="0"/>
              <a:t>CRATT Junior2023 ISET Rades  </a:t>
            </a:r>
          </a:p>
        </p:txBody>
      </p:sp>
      <p:sp>
        <p:nvSpPr>
          <p:cNvPr id="13" name="ZoneTexte 12">
            <a:extLst>
              <a:ext uri="{FF2B5EF4-FFF2-40B4-BE49-F238E27FC236}">
                <a16:creationId xmlns:a16="http://schemas.microsoft.com/office/drawing/2014/main" id="{53D28763-2B8C-B534-1537-CE89761BFA88}"/>
              </a:ext>
            </a:extLst>
          </p:cNvPr>
          <p:cNvSpPr txBox="1"/>
          <p:nvPr/>
        </p:nvSpPr>
        <p:spPr>
          <a:xfrm>
            <a:off x="17544070" y="2636174"/>
            <a:ext cx="3544352" cy="1877437"/>
          </a:xfrm>
          <a:prstGeom prst="rect">
            <a:avLst/>
          </a:prstGeom>
          <a:noFill/>
        </p:spPr>
        <p:txBody>
          <a:bodyPr wrap="square" rtlCol="0">
            <a:spAutoFit/>
          </a:bodyPr>
          <a:lstStyle/>
          <a:p>
            <a:r>
              <a:rPr lang="fr-FR" dirty="0"/>
              <a:t>Insertion QR Code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991</TotalTime>
  <Words>651</Words>
  <Application>Microsoft Office PowerPoint</Application>
  <PresentationFormat>Personnalisé</PresentationFormat>
  <Paragraphs>58</Paragraphs>
  <Slides>1</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Calibri</vt:lpstr>
      <vt:lpstr>Gill Sans MT</vt:lpstr>
      <vt:lpstr>Verdana</vt:lpstr>
      <vt:lpstr>Wingdings 2</vt:lpstr>
      <vt:lpstr>Solstice</vt:lpstr>
      <vt:lpstr> TITRE EN 44 PTS, GRAS, MAJUSCULE, Calibri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Atef</dc:creator>
  <cp:lastModifiedBy>sami melki</cp:lastModifiedBy>
  <cp:revision>49</cp:revision>
  <dcterms:created xsi:type="dcterms:W3CDTF">2009-05-13T11:18:51Z</dcterms:created>
  <dcterms:modified xsi:type="dcterms:W3CDTF">2023-05-19T09:17:28Z</dcterms:modified>
</cp:coreProperties>
</file>